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5" r:id="rId5"/>
    <p:sldId id="267" r:id="rId6"/>
    <p:sldId id="279" r:id="rId7"/>
    <p:sldId id="278" r:id="rId8"/>
    <p:sldId id="277" r:id="rId9"/>
    <p:sldId id="264" r:id="rId10"/>
    <p:sldId id="271" r:id="rId11"/>
    <p:sldId id="280" r:id="rId12"/>
    <p:sldId id="273" r:id="rId13"/>
    <p:sldId id="2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Richards" userId="fac3872a-1981-492b-9e3a-149ea8c90b60" providerId="ADAL" clId="{6E9D11DB-92DF-4CF9-BDCD-7FDE0E1C9254}"/>
    <pc:docChg chg="modSld">
      <pc:chgData name="Sam Richards" userId="fac3872a-1981-492b-9e3a-149ea8c90b60" providerId="ADAL" clId="{6E9D11DB-92DF-4CF9-BDCD-7FDE0E1C9254}" dt="2024-06-20T07:26:10.183" v="65" actId="1076"/>
      <pc:docMkLst>
        <pc:docMk/>
      </pc:docMkLst>
      <pc:sldChg chg="modSp mod">
        <pc:chgData name="Sam Richards" userId="fac3872a-1981-492b-9e3a-149ea8c90b60" providerId="ADAL" clId="{6E9D11DB-92DF-4CF9-BDCD-7FDE0E1C9254}" dt="2024-06-20T07:15:51.201" v="5" actId="1076"/>
        <pc:sldMkLst>
          <pc:docMk/>
          <pc:sldMk cId="1036712333" sldId="260"/>
        </pc:sldMkLst>
        <pc:spChg chg="mod">
          <ac:chgData name="Sam Richards" userId="fac3872a-1981-492b-9e3a-149ea8c90b60" providerId="ADAL" clId="{6E9D11DB-92DF-4CF9-BDCD-7FDE0E1C9254}" dt="2024-06-20T07:15:51.201" v="5" actId="1076"/>
          <ac:spMkLst>
            <pc:docMk/>
            <pc:sldMk cId="1036712333" sldId="260"/>
            <ac:spMk id="2" creationId="{5A331C61-B6D9-731F-363B-4E09C3CAF03A}"/>
          </ac:spMkLst>
        </pc:spChg>
      </pc:sldChg>
      <pc:sldChg chg="modSp mod">
        <pc:chgData name="Sam Richards" userId="fac3872a-1981-492b-9e3a-149ea8c90b60" providerId="ADAL" clId="{6E9D11DB-92DF-4CF9-BDCD-7FDE0E1C9254}" dt="2024-06-20T07:18:19.858" v="15" actId="1076"/>
        <pc:sldMkLst>
          <pc:docMk/>
          <pc:sldMk cId="1337327907" sldId="261"/>
        </pc:sldMkLst>
        <pc:spChg chg="mod">
          <ac:chgData name="Sam Richards" userId="fac3872a-1981-492b-9e3a-149ea8c90b60" providerId="ADAL" clId="{6E9D11DB-92DF-4CF9-BDCD-7FDE0E1C9254}" dt="2024-06-20T07:18:19.858" v="15" actId="1076"/>
          <ac:spMkLst>
            <pc:docMk/>
            <pc:sldMk cId="1337327907" sldId="261"/>
            <ac:spMk id="2" creationId="{5AC31CE5-B812-BC8D-C616-C09B0F388566}"/>
          </ac:spMkLst>
        </pc:spChg>
      </pc:sldChg>
      <pc:sldChg chg="modSp mod">
        <pc:chgData name="Sam Richards" userId="fac3872a-1981-492b-9e3a-149ea8c90b60" providerId="ADAL" clId="{6E9D11DB-92DF-4CF9-BDCD-7FDE0E1C9254}" dt="2024-06-20T07:18:53.668" v="18" actId="1076"/>
        <pc:sldMkLst>
          <pc:docMk/>
          <pc:sldMk cId="298723851" sldId="263"/>
        </pc:sldMkLst>
        <pc:spChg chg="mod">
          <ac:chgData name="Sam Richards" userId="fac3872a-1981-492b-9e3a-149ea8c90b60" providerId="ADAL" clId="{6E9D11DB-92DF-4CF9-BDCD-7FDE0E1C9254}" dt="2024-06-20T07:18:53.668" v="18" actId="1076"/>
          <ac:spMkLst>
            <pc:docMk/>
            <pc:sldMk cId="298723851" sldId="263"/>
            <ac:spMk id="3" creationId="{5CFD6E1A-C803-2424-0C3D-6B18F6C5BEC9}"/>
          </ac:spMkLst>
        </pc:spChg>
      </pc:sldChg>
      <pc:sldChg chg="modSp mod">
        <pc:chgData name="Sam Richards" userId="fac3872a-1981-492b-9e3a-149ea8c90b60" providerId="ADAL" clId="{6E9D11DB-92DF-4CF9-BDCD-7FDE0E1C9254}" dt="2024-06-20T07:24:59.775" v="62" actId="20577"/>
        <pc:sldMkLst>
          <pc:docMk/>
          <pc:sldMk cId="32211155" sldId="265"/>
        </pc:sldMkLst>
        <pc:spChg chg="mod">
          <ac:chgData name="Sam Richards" userId="fac3872a-1981-492b-9e3a-149ea8c90b60" providerId="ADAL" clId="{6E9D11DB-92DF-4CF9-BDCD-7FDE0E1C9254}" dt="2024-06-20T07:24:59.775" v="62" actId="20577"/>
          <ac:spMkLst>
            <pc:docMk/>
            <pc:sldMk cId="32211155" sldId="265"/>
            <ac:spMk id="2" creationId="{2D3A3A22-D9DD-855E-FF50-AC3205B457AD}"/>
          </ac:spMkLst>
        </pc:spChg>
      </pc:sldChg>
      <pc:sldChg chg="modSp mod">
        <pc:chgData name="Sam Richards" userId="fac3872a-1981-492b-9e3a-149ea8c90b60" providerId="ADAL" clId="{6E9D11DB-92DF-4CF9-BDCD-7FDE0E1C9254}" dt="2024-06-20T07:25:52.259" v="64" actId="14100"/>
        <pc:sldMkLst>
          <pc:docMk/>
          <pc:sldMk cId="3343227798" sldId="266"/>
        </pc:sldMkLst>
        <pc:spChg chg="mod">
          <ac:chgData name="Sam Richards" userId="fac3872a-1981-492b-9e3a-149ea8c90b60" providerId="ADAL" clId="{6E9D11DB-92DF-4CF9-BDCD-7FDE0E1C9254}" dt="2024-06-20T07:25:52.259" v="64" actId="14100"/>
          <ac:spMkLst>
            <pc:docMk/>
            <pc:sldMk cId="3343227798" sldId="266"/>
            <ac:spMk id="4" creationId="{49E7AF69-BEE8-D0E6-127C-929743E60262}"/>
          </ac:spMkLst>
        </pc:spChg>
      </pc:sldChg>
      <pc:sldChg chg="modSp mod">
        <pc:chgData name="Sam Richards" userId="fac3872a-1981-492b-9e3a-149ea8c90b60" providerId="ADAL" clId="{6E9D11DB-92DF-4CF9-BDCD-7FDE0E1C9254}" dt="2024-06-20T07:20:19.614" v="31" actId="1076"/>
        <pc:sldMkLst>
          <pc:docMk/>
          <pc:sldMk cId="3073260086" sldId="267"/>
        </pc:sldMkLst>
        <pc:spChg chg="mod">
          <ac:chgData name="Sam Richards" userId="fac3872a-1981-492b-9e3a-149ea8c90b60" providerId="ADAL" clId="{6E9D11DB-92DF-4CF9-BDCD-7FDE0E1C9254}" dt="2024-06-20T07:20:19.614" v="31" actId="1076"/>
          <ac:spMkLst>
            <pc:docMk/>
            <pc:sldMk cId="3073260086" sldId="267"/>
            <ac:spMk id="3" creationId="{AD777246-709F-3EE4-754E-69770C6DFBE9}"/>
          </ac:spMkLst>
        </pc:spChg>
      </pc:sldChg>
      <pc:sldChg chg="modSp mod">
        <pc:chgData name="Sam Richards" userId="fac3872a-1981-492b-9e3a-149ea8c90b60" providerId="ADAL" clId="{6E9D11DB-92DF-4CF9-BDCD-7FDE0E1C9254}" dt="2024-06-20T07:19:30.584" v="23" actId="1076"/>
        <pc:sldMkLst>
          <pc:docMk/>
          <pc:sldMk cId="4157714483" sldId="268"/>
        </pc:sldMkLst>
        <pc:spChg chg="mod">
          <ac:chgData name="Sam Richards" userId="fac3872a-1981-492b-9e3a-149ea8c90b60" providerId="ADAL" clId="{6E9D11DB-92DF-4CF9-BDCD-7FDE0E1C9254}" dt="2024-06-20T07:19:30.584" v="23" actId="1076"/>
          <ac:spMkLst>
            <pc:docMk/>
            <pc:sldMk cId="4157714483" sldId="268"/>
            <ac:spMk id="3" creationId="{10A2E77E-8DB8-ABB8-527C-68A75D108BF3}"/>
          </ac:spMkLst>
        </pc:spChg>
      </pc:sldChg>
      <pc:sldChg chg="modSp mod">
        <pc:chgData name="Sam Richards" userId="fac3872a-1981-492b-9e3a-149ea8c90b60" providerId="ADAL" clId="{6E9D11DB-92DF-4CF9-BDCD-7FDE0E1C9254}" dt="2024-06-20T07:19:42.182" v="26" actId="1076"/>
        <pc:sldMkLst>
          <pc:docMk/>
          <pc:sldMk cId="809640786" sldId="269"/>
        </pc:sldMkLst>
        <pc:spChg chg="mod">
          <ac:chgData name="Sam Richards" userId="fac3872a-1981-492b-9e3a-149ea8c90b60" providerId="ADAL" clId="{6E9D11DB-92DF-4CF9-BDCD-7FDE0E1C9254}" dt="2024-06-20T07:19:42.182" v="26" actId="1076"/>
          <ac:spMkLst>
            <pc:docMk/>
            <pc:sldMk cId="809640786" sldId="269"/>
            <ac:spMk id="3" creationId="{6B4A69D4-60F5-E7C7-F928-ED6C6748483D}"/>
          </ac:spMkLst>
        </pc:spChg>
      </pc:sldChg>
      <pc:sldChg chg="modSp mod">
        <pc:chgData name="Sam Richards" userId="fac3872a-1981-492b-9e3a-149ea8c90b60" providerId="ADAL" clId="{6E9D11DB-92DF-4CF9-BDCD-7FDE0E1C9254}" dt="2024-06-20T07:19:18.090" v="20" actId="14100"/>
        <pc:sldMkLst>
          <pc:docMk/>
          <pc:sldMk cId="3772255796" sldId="270"/>
        </pc:sldMkLst>
        <pc:spChg chg="mod">
          <ac:chgData name="Sam Richards" userId="fac3872a-1981-492b-9e3a-149ea8c90b60" providerId="ADAL" clId="{6E9D11DB-92DF-4CF9-BDCD-7FDE0E1C9254}" dt="2024-06-20T07:19:18.090" v="20" actId="14100"/>
          <ac:spMkLst>
            <pc:docMk/>
            <pc:sldMk cId="3772255796" sldId="270"/>
            <ac:spMk id="3" creationId="{98CAC110-B36A-311B-0D04-6EEB48A13D8F}"/>
          </ac:spMkLst>
        </pc:spChg>
      </pc:sldChg>
      <pc:sldChg chg="modSp mod">
        <pc:chgData name="Sam Richards" userId="fac3872a-1981-492b-9e3a-149ea8c90b60" providerId="ADAL" clId="{6E9D11DB-92DF-4CF9-BDCD-7FDE0E1C9254}" dt="2024-06-20T07:20:40.930" v="34" actId="1076"/>
        <pc:sldMkLst>
          <pc:docMk/>
          <pc:sldMk cId="703777826" sldId="271"/>
        </pc:sldMkLst>
        <pc:spChg chg="mod">
          <ac:chgData name="Sam Richards" userId="fac3872a-1981-492b-9e3a-149ea8c90b60" providerId="ADAL" clId="{6E9D11DB-92DF-4CF9-BDCD-7FDE0E1C9254}" dt="2024-06-20T07:20:40.930" v="34" actId="1076"/>
          <ac:spMkLst>
            <pc:docMk/>
            <pc:sldMk cId="703777826" sldId="271"/>
            <ac:spMk id="3" creationId="{EF6764F0-4D62-4100-E85C-70F5F4803420}"/>
          </ac:spMkLst>
        </pc:spChg>
      </pc:sldChg>
      <pc:sldChg chg="modSp mod">
        <pc:chgData name="Sam Richards" userId="fac3872a-1981-492b-9e3a-149ea8c90b60" providerId="ADAL" clId="{6E9D11DB-92DF-4CF9-BDCD-7FDE0E1C9254}" dt="2024-06-20T07:26:10.183" v="65" actId="1076"/>
        <pc:sldMkLst>
          <pc:docMk/>
          <pc:sldMk cId="1675598674" sldId="272"/>
        </pc:sldMkLst>
        <pc:spChg chg="mod">
          <ac:chgData name="Sam Richards" userId="fac3872a-1981-492b-9e3a-149ea8c90b60" providerId="ADAL" clId="{6E9D11DB-92DF-4CF9-BDCD-7FDE0E1C9254}" dt="2024-06-20T07:26:10.183" v="65" actId="1076"/>
          <ac:spMkLst>
            <pc:docMk/>
            <pc:sldMk cId="1675598674" sldId="272"/>
            <ac:spMk id="2" creationId="{5A331C61-B6D9-731F-363B-4E09C3CAF03A}"/>
          </ac:spMkLst>
        </pc:spChg>
      </pc:sldChg>
      <pc:sldChg chg="modSp mod">
        <pc:chgData name="Sam Richards" userId="fac3872a-1981-492b-9e3a-149ea8c90b60" providerId="ADAL" clId="{6E9D11DB-92DF-4CF9-BDCD-7FDE0E1C9254}" dt="2024-06-20T07:20:52.982" v="37" actId="1076"/>
        <pc:sldMkLst>
          <pc:docMk/>
          <pc:sldMk cId="1352106516" sldId="273"/>
        </pc:sldMkLst>
        <pc:spChg chg="mod">
          <ac:chgData name="Sam Richards" userId="fac3872a-1981-492b-9e3a-149ea8c90b60" providerId="ADAL" clId="{6E9D11DB-92DF-4CF9-BDCD-7FDE0E1C9254}" dt="2024-06-20T07:20:52.982" v="37" actId="1076"/>
          <ac:spMkLst>
            <pc:docMk/>
            <pc:sldMk cId="1352106516" sldId="273"/>
            <ac:spMk id="3" creationId="{EF6764F0-4D62-4100-E85C-70F5F4803420}"/>
          </ac:spMkLst>
        </pc:spChg>
      </pc:sldChg>
      <pc:sldChg chg="modSp mod">
        <pc:chgData name="Sam Richards" userId="fac3872a-1981-492b-9e3a-149ea8c90b60" providerId="ADAL" clId="{6E9D11DB-92DF-4CF9-BDCD-7FDE0E1C9254}" dt="2024-06-20T07:17:21.877" v="9" actId="1076"/>
        <pc:sldMkLst>
          <pc:docMk/>
          <pc:sldMk cId="4176352272" sldId="274"/>
        </pc:sldMkLst>
        <pc:spChg chg="mod">
          <ac:chgData name="Sam Richards" userId="fac3872a-1981-492b-9e3a-149ea8c90b60" providerId="ADAL" clId="{6E9D11DB-92DF-4CF9-BDCD-7FDE0E1C9254}" dt="2024-06-20T07:17:21.877" v="9" actId="1076"/>
          <ac:spMkLst>
            <pc:docMk/>
            <pc:sldMk cId="4176352272" sldId="274"/>
            <ac:spMk id="4" creationId="{49E7AF69-BEE8-D0E6-127C-929743E60262}"/>
          </ac:spMkLst>
        </pc:spChg>
      </pc:sldChg>
      <pc:sldChg chg="modSp mod">
        <pc:chgData name="Sam Richards" userId="fac3872a-1981-492b-9e3a-149ea8c90b60" providerId="ADAL" clId="{6E9D11DB-92DF-4CF9-BDCD-7FDE0E1C9254}" dt="2024-06-20T07:17:36.991" v="12" actId="1076"/>
        <pc:sldMkLst>
          <pc:docMk/>
          <pc:sldMk cId="4183971701" sldId="275"/>
        </pc:sldMkLst>
        <pc:spChg chg="mod">
          <ac:chgData name="Sam Richards" userId="fac3872a-1981-492b-9e3a-149ea8c90b60" providerId="ADAL" clId="{6E9D11DB-92DF-4CF9-BDCD-7FDE0E1C9254}" dt="2024-06-20T07:17:36.991" v="12" actId="1076"/>
          <ac:spMkLst>
            <pc:docMk/>
            <pc:sldMk cId="4183971701" sldId="275"/>
            <ac:spMk id="2" creationId="{2D3A3A22-D9DD-855E-FF50-AC3205B457AD}"/>
          </ac:spMkLst>
        </pc:spChg>
      </pc:sldChg>
      <pc:sldChg chg="modSp mod">
        <pc:chgData name="Sam Richards" userId="fac3872a-1981-492b-9e3a-149ea8c90b60" providerId="ADAL" clId="{6E9D11DB-92DF-4CF9-BDCD-7FDE0E1C9254}" dt="2024-06-20T07:24:21.900" v="57" actId="1076"/>
        <pc:sldMkLst>
          <pc:docMk/>
          <pc:sldMk cId="3945512290" sldId="276"/>
        </pc:sldMkLst>
        <pc:spChg chg="mod">
          <ac:chgData name="Sam Richards" userId="fac3872a-1981-492b-9e3a-149ea8c90b60" providerId="ADAL" clId="{6E9D11DB-92DF-4CF9-BDCD-7FDE0E1C9254}" dt="2024-06-20T07:24:21.900" v="57" actId="1076"/>
          <ac:spMkLst>
            <pc:docMk/>
            <pc:sldMk cId="3945512290" sldId="276"/>
            <ac:spMk id="2" creationId="{2D3A3A22-D9DD-855E-FF50-AC3205B457AD}"/>
          </ac:spMkLst>
        </pc:spChg>
      </pc:sldChg>
    </pc:docChg>
  </pc:docChgLst>
  <pc:docChgLst>
    <pc:chgData name="Sharon Lloyd" userId="c869b8c7-2009-4771-bb61-5e4a650d3454" providerId="ADAL" clId="{5A9B52BC-63AE-41C8-81DA-E36B59286BB1}"/>
    <pc:docChg chg="undo custSel addSld delSld modSld sldOrd">
      <pc:chgData name="Sharon Lloyd" userId="c869b8c7-2009-4771-bb61-5e4a650d3454" providerId="ADAL" clId="{5A9B52BC-63AE-41C8-81DA-E36B59286BB1}" dt="2024-05-01T10:50:18.189" v="3974" actId="20577"/>
      <pc:docMkLst>
        <pc:docMk/>
      </pc:docMkLst>
      <pc:sldChg chg="addSp modSp ord modAnim">
        <pc:chgData name="Sharon Lloyd" userId="c869b8c7-2009-4771-bb61-5e4a650d3454" providerId="ADAL" clId="{5A9B52BC-63AE-41C8-81DA-E36B59286BB1}" dt="2024-04-30T13:58:48.150" v="4"/>
        <pc:sldMkLst>
          <pc:docMk/>
          <pc:sldMk cId="1950712965" sldId="259"/>
        </pc:sldMkLst>
        <pc:picChg chg="add mod">
          <ac:chgData name="Sharon Lloyd" userId="c869b8c7-2009-4771-bb61-5e4a650d3454" providerId="ADAL" clId="{5A9B52BC-63AE-41C8-81DA-E36B59286BB1}" dt="2024-04-30T13:58:39.817" v="0"/>
          <ac:picMkLst>
            <pc:docMk/>
            <pc:sldMk cId="1950712965" sldId="259"/>
            <ac:picMk id="2" creationId="{91E7D7E6-B03E-753B-FEE5-DA9F350B11BC}"/>
          </ac:picMkLst>
        </pc:picChg>
      </pc:sldChg>
      <pc:sldChg chg="addSp delSp modSp mod ord">
        <pc:chgData name="Sharon Lloyd" userId="c869b8c7-2009-4771-bb61-5e4a650d3454" providerId="ADAL" clId="{5A9B52BC-63AE-41C8-81DA-E36B59286BB1}" dt="2024-05-01T10:46:09.272" v="3574" actId="20577"/>
        <pc:sldMkLst>
          <pc:docMk/>
          <pc:sldMk cId="1036712333" sldId="260"/>
        </pc:sldMkLst>
        <pc:spChg chg="add mod">
          <ac:chgData name="Sharon Lloyd" userId="c869b8c7-2009-4771-bb61-5e4a650d3454" providerId="ADAL" clId="{5A9B52BC-63AE-41C8-81DA-E36B59286BB1}" dt="2024-05-01T10:46:09.272" v="3574" actId="20577"/>
          <ac:spMkLst>
            <pc:docMk/>
            <pc:sldMk cId="1036712333" sldId="260"/>
            <ac:spMk id="2" creationId="{5A331C61-B6D9-731F-363B-4E09C3CAF03A}"/>
          </ac:spMkLst>
        </pc:spChg>
        <pc:spChg chg="add del mod">
          <ac:chgData name="Sharon Lloyd" userId="c869b8c7-2009-4771-bb61-5e4a650d3454" providerId="ADAL" clId="{5A9B52BC-63AE-41C8-81DA-E36B59286BB1}" dt="2024-05-01T10:33:21.458" v="2921" actId="478"/>
          <ac:spMkLst>
            <pc:docMk/>
            <pc:sldMk cId="1036712333" sldId="260"/>
            <ac:spMk id="3" creationId="{19EB89D8-BADF-71FA-75AA-ACDDD141DE13}"/>
          </ac:spMkLst>
        </pc:spChg>
      </pc:sldChg>
      <pc:sldChg chg="addSp delSp modSp mod ord">
        <pc:chgData name="Sharon Lloyd" userId="c869b8c7-2009-4771-bb61-5e4a650d3454" providerId="ADAL" clId="{5A9B52BC-63AE-41C8-81DA-E36B59286BB1}" dt="2024-05-01T10:33:54.438" v="2940" actId="478"/>
        <pc:sldMkLst>
          <pc:docMk/>
          <pc:sldMk cId="1337327907" sldId="261"/>
        </pc:sldMkLst>
        <pc:spChg chg="add mod">
          <ac:chgData name="Sharon Lloyd" userId="c869b8c7-2009-4771-bb61-5e4a650d3454" providerId="ADAL" clId="{5A9B52BC-63AE-41C8-81DA-E36B59286BB1}" dt="2024-04-30T14:35:58.181" v="1104" actId="113"/>
          <ac:spMkLst>
            <pc:docMk/>
            <pc:sldMk cId="1337327907" sldId="261"/>
            <ac:spMk id="2" creationId="{5AC31CE5-B812-BC8D-C616-C09B0F388566}"/>
          </ac:spMkLst>
        </pc:spChg>
        <pc:spChg chg="add del mod">
          <ac:chgData name="Sharon Lloyd" userId="c869b8c7-2009-4771-bb61-5e4a650d3454" providerId="ADAL" clId="{5A9B52BC-63AE-41C8-81DA-E36B59286BB1}" dt="2024-05-01T10:33:54.438" v="2940" actId="478"/>
          <ac:spMkLst>
            <pc:docMk/>
            <pc:sldMk cId="1337327907" sldId="261"/>
            <ac:spMk id="3" creationId="{740D0352-3175-0139-C012-FE68235ADA4F}"/>
          </ac:spMkLst>
        </pc:spChg>
      </pc:sldChg>
      <pc:sldChg chg="addSp modSp add modAnim">
        <pc:chgData name="Sharon Lloyd" userId="c869b8c7-2009-4771-bb61-5e4a650d3454" providerId="ADAL" clId="{5A9B52BC-63AE-41C8-81DA-E36B59286BB1}" dt="2024-04-30T14:01:41.616" v="7"/>
        <pc:sldMkLst>
          <pc:docMk/>
          <pc:sldMk cId="364401347" sldId="262"/>
        </pc:sldMkLst>
        <pc:picChg chg="add mod">
          <ac:chgData name="Sharon Lloyd" userId="c869b8c7-2009-4771-bb61-5e4a650d3454" providerId="ADAL" clId="{5A9B52BC-63AE-41C8-81DA-E36B59286BB1}" dt="2024-04-30T14:01:41.616" v="7"/>
          <ac:picMkLst>
            <pc:docMk/>
            <pc:sldMk cId="364401347" sldId="262"/>
            <ac:picMk id="2" creationId="{EF837F9B-F4CE-FF3A-DEC7-1743E79F12A1}"/>
          </ac:picMkLst>
        </pc:picChg>
      </pc:sldChg>
      <pc:sldChg chg="addSp modSp add mod ord">
        <pc:chgData name="Sharon Lloyd" userId="c869b8c7-2009-4771-bb61-5e4a650d3454" providerId="ADAL" clId="{5A9B52BC-63AE-41C8-81DA-E36B59286BB1}" dt="2024-05-01T10:28:03.012" v="2833" actId="1076"/>
        <pc:sldMkLst>
          <pc:docMk/>
          <pc:sldMk cId="298723851" sldId="263"/>
        </pc:sldMkLst>
        <pc:spChg chg="add mod">
          <ac:chgData name="Sharon Lloyd" userId="c869b8c7-2009-4771-bb61-5e4a650d3454" providerId="ADAL" clId="{5A9B52BC-63AE-41C8-81DA-E36B59286BB1}" dt="2024-05-01T10:28:03.012" v="2833" actId="1076"/>
          <ac:spMkLst>
            <pc:docMk/>
            <pc:sldMk cId="298723851" sldId="263"/>
            <ac:spMk id="3" creationId="{5CFD6E1A-C803-2424-0C3D-6B18F6C5BEC9}"/>
          </ac:spMkLst>
        </pc:spChg>
      </pc:sldChg>
      <pc:sldChg chg="addSp modSp add modAnim">
        <pc:chgData name="Sharon Lloyd" userId="c869b8c7-2009-4771-bb61-5e4a650d3454" providerId="ADAL" clId="{5A9B52BC-63AE-41C8-81DA-E36B59286BB1}" dt="2024-04-30T14:04:49.392" v="10"/>
        <pc:sldMkLst>
          <pc:docMk/>
          <pc:sldMk cId="2726662997" sldId="264"/>
        </pc:sldMkLst>
        <pc:picChg chg="add mod">
          <ac:chgData name="Sharon Lloyd" userId="c869b8c7-2009-4771-bb61-5e4a650d3454" providerId="ADAL" clId="{5A9B52BC-63AE-41C8-81DA-E36B59286BB1}" dt="2024-04-30T14:04:49.392" v="10"/>
          <ac:picMkLst>
            <pc:docMk/>
            <pc:sldMk cId="2726662997" sldId="264"/>
            <ac:picMk id="2" creationId="{4ED8770E-E69C-0C3D-F8B2-41F77CCD35A8}"/>
          </ac:picMkLst>
        </pc:picChg>
      </pc:sldChg>
      <pc:sldChg chg="addSp modSp add mod ord">
        <pc:chgData name="Sharon Lloyd" userId="c869b8c7-2009-4771-bb61-5e4a650d3454" providerId="ADAL" clId="{5A9B52BC-63AE-41C8-81DA-E36B59286BB1}" dt="2024-04-30T14:50:44.276" v="2255" actId="1076"/>
        <pc:sldMkLst>
          <pc:docMk/>
          <pc:sldMk cId="32211155" sldId="265"/>
        </pc:sldMkLst>
        <pc:spChg chg="add mod">
          <ac:chgData name="Sharon Lloyd" userId="c869b8c7-2009-4771-bb61-5e4a650d3454" providerId="ADAL" clId="{5A9B52BC-63AE-41C8-81DA-E36B59286BB1}" dt="2024-04-30T14:50:44.276" v="2255" actId="1076"/>
          <ac:spMkLst>
            <pc:docMk/>
            <pc:sldMk cId="32211155" sldId="265"/>
            <ac:spMk id="2" creationId="{2D3A3A22-D9DD-855E-FF50-AC3205B457AD}"/>
          </ac:spMkLst>
        </pc:spChg>
      </pc:sldChg>
      <pc:sldChg chg="addSp delSp modSp add mod ord">
        <pc:chgData name="Sharon Lloyd" userId="c869b8c7-2009-4771-bb61-5e4a650d3454" providerId="ADAL" clId="{5A9B52BC-63AE-41C8-81DA-E36B59286BB1}" dt="2024-04-30T14:50:52.183" v="2256" actId="1076"/>
        <pc:sldMkLst>
          <pc:docMk/>
          <pc:sldMk cId="3343227798" sldId="266"/>
        </pc:sldMkLst>
        <pc:spChg chg="add del mod">
          <ac:chgData name="Sharon Lloyd" userId="c869b8c7-2009-4771-bb61-5e4a650d3454" providerId="ADAL" clId="{5A9B52BC-63AE-41C8-81DA-E36B59286BB1}" dt="2024-04-30T14:39:54.155" v="1385"/>
          <ac:spMkLst>
            <pc:docMk/>
            <pc:sldMk cId="3343227798" sldId="266"/>
            <ac:spMk id="3" creationId="{98CAC110-B36A-311B-0D04-6EEB48A13D8F}"/>
          </ac:spMkLst>
        </pc:spChg>
        <pc:spChg chg="add mod">
          <ac:chgData name="Sharon Lloyd" userId="c869b8c7-2009-4771-bb61-5e4a650d3454" providerId="ADAL" clId="{5A9B52BC-63AE-41C8-81DA-E36B59286BB1}" dt="2024-04-30T14:50:52.183" v="2256" actId="1076"/>
          <ac:spMkLst>
            <pc:docMk/>
            <pc:sldMk cId="3343227798" sldId="266"/>
            <ac:spMk id="4" creationId="{49E7AF69-BEE8-D0E6-127C-929743E60262}"/>
          </ac:spMkLst>
        </pc:spChg>
      </pc:sldChg>
      <pc:sldChg chg="addSp modSp add mod">
        <pc:chgData name="Sharon Lloyd" userId="c869b8c7-2009-4771-bb61-5e4a650d3454" providerId="ADAL" clId="{5A9B52BC-63AE-41C8-81DA-E36B59286BB1}" dt="2024-05-01T10:47:44.818" v="3725" actId="20577"/>
        <pc:sldMkLst>
          <pc:docMk/>
          <pc:sldMk cId="3073260086" sldId="267"/>
        </pc:sldMkLst>
        <pc:spChg chg="add mod">
          <ac:chgData name="Sharon Lloyd" userId="c869b8c7-2009-4771-bb61-5e4a650d3454" providerId="ADAL" clId="{5A9B52BC-63AE-41C8-81DA-E36B59286BB1}" dt="2024-05-01T10:47:44.818" v="3725" actId="20577"/>
          <ac:spMkLst>
            <pc:docMk/>
            <pc:sldMk cId="3073260086" sldId="267"/>
            <ac:spMk id="3" creationId="{AD777246-709F-3EE4-754E-69770C6DFBE9}"/>
          </ac:spMkLst>
        </pc:spChg>
      </pc:sldChg>
      <pc:sldChg chg="addSp delSp modSp add mod">
        <pc:chgData name="Sharon Lloyd" userId="c869b8c7-2009-4771-bb61-5e4a650d3454" providerId="ADAL" clId="{5A9B52BC-63AE-41C8-81DA-E36B59286BB1}" dt="2024-05-01T10:34:13.588" v="2941" actId="478"/>
        <pc:sldMkLst>
          <pc:docMk/>
          <pc:sldMk cId="4157714483" sldId="268"/>
        </pc:sldMkLst>
        <pc:spChg chg="add mod">
          <ac:chgData name="Sharon Lloyd" userId="c869b8c7-2009-4771-bb61-5e4a650d3454" providerId="ADAL" clId="{5A9B52BC-63AE-41C8-81DA-E36B59286BB1}" dt="2024-04-30T14:44:06.349" v="1877" actId="20577"/>
          <ac:spMkLst>
            <pc:docMk/>
            <pc:sldMk cId="4157714483" sldId="268"/>
            <ac:spMk id="3" creationId="{10A2E77E-8DB8-ABB8-527C-68A75D108BF3}"/>
          </ac:spMkLst>
        </pc:spChg>
        <pc:spChg chg="add del mod">
          <ac:chgData name="Sharon Lloyd" userId="c869b8c7-2009-4771-bb61-5e4a650d3454" providerId="ADAL" clId="{5A9B52BC-63AE-41C8-81DA-E36B59286BB1}" dt="2024-05-01T10:34:13.588" v="2941" actId="478"/>
          <ac:spMkLst>
            <pc:docMk/>
            <pc:sldMk cId="4157714483" sldId="268"/>
            <ac:spMk id="4" creationId="{BC6ECEDC-FD93-A500-9277-8F623A8D57C6}"/>
          </ac:spMkLst>
        </pc:spChg>
      </pc:sldChg>
      <pc:sldChg chg="add del">
        <pc:chgData name="Sharon Lloyd" userId="c869b8c7-2009-4771-bb61-5e4a650d3454" providerId="ADAL" clId="{5A9B52BC-63AE-41C8-81DA-E36B59286BB1}" dt="2024-04-30T14:33:54.352" v="687" actId="47"/>
        <pc:sldMkLst>
          <pc:docMk/>
          <pc:sldMk cId="4260816002" sldId="268"/>
        </pc:sldMkLst>
      </pc:sldChg>
      <pc:sldChg chg="addSp modSp add mod">
        <pc:chgData name="Sharon Lloyd" userId="c869b8c7-2009-4771-bb61-5e4a650d3454" providerId="ADAL" clId="{5A9B52BC-63AE-41C8-81DA-E36B59286BB1}" dt="2024-05-01T10:48:29.608" v="3758" actId="20577"/>
        <pc:sldMkLst>
          <pc:docMk/>
          <pc:sldMk cId="809640786" sldId="269"/>
        </pc:sldMkLst>
        <pc:spChg chg="add mod">
          <ac:chgData name="Sharon Lloyd" userId="c869b8c7-2009-4771-bb61-5e4a650d3454" providerId="ADAL" clId="{5A9B52BC-63AE-41C8-81DA-E36B59286BB1}" dt="2024-05-01T10:48:29.608" v="3758" actId="20577"/>
          <ac:spMkLst>
            <pc:docMk/>
            <pc:sldMk cId="809640786" sldId="269"/>
            <ac:spMk id="3" creationId="{6B4A69D4-60F5-E7C7-F928-ED6C6748483D}"/>
          </ac:spMkLst>
        </pc:spChg>
      </pc:sldChg>
      <pc:sldChg chg="new del">
        <pc:chgData name="Sharon Lloyd" userId="c869b8c7-2009-4771-bb61-5e4a650d3454" providerId="ADAL" clId="{5A9B52BC-63AE-41C8-81DA-E36B59286BB1}" dt="2024-04-30T14:38:33.750" v="1282" actId="47"/>
        <pc:sldMkLst>
          <pc:docMk/>
          <pc:sldMk cId="1066192157" sldId="270"/>
        </pc:sldMkLst>
      </pc:sldChg>
      <pc:sldChg chg="modSp add mod">
        <pc:chgData name="Sharon Lloyd" userId="c869b8c7-2009-4771-bb61-5e4a650d3454" providerId="ADAL" clId="{5A9B52BC-63AE-41C8-81DA-E36B59286BB1}" dt="2024-05-01T10:45:58.907" v="3564" actId="113"/>
        <pc:sldMkLst>
          <pc:docMk/>
          <pc:sldMk cId="3772255796" sldId="270"/>
        </pc:sldMkLst>
        <pc:spChg chg="mod">
          <ac:chgData name="Sharon Lloyd" userId="c869b8c7-2009-4771-bb61-5e4a650d3454" providerId="ADAL" clId="{5A9B52BC-63AE-41C8-81DA-E36B59286BB1}" dt="2024-05-01T10:45:58.907" v="3564" actId="113"/>
          <ac:spMkLst>
            <pc:docMk/>
            <pc:sldMk cId="3772255796" sldId="270"/>
            <ac:spMk id="3" creationId="{98CAC110-B36A-311B-0D04-6EEB48A13D8F}"/>
          </ac:spMkLst>
        </pc:spChg>
      </pc:sldChg>
      <pc:sldChg chg="addSp delSp modSp add mod">
        <pc:chgData name="Sharon Lloyd" userId="c869b8c7-2009-4771-bb61-5e4a650d3454" providerId="ADAL" clId="{5A9B52BC-63AE-41C8-81DA-E36B59286BB1}" dt="2024-05-01T10:34:42.784" v="2962" actId="478"/>
        <pc:sldMkLst>
          <pc:docMk/>
          <pc:sldMk cId="703777826" sldId="271"/>
        </pc:sldMkLst>
        <pc:spChg chg="add mod">
          <ac:chgData name="Sharon Lloyd" userId="c869b8c7-2009-4771-bb61-5e4a650d3454" providerId="ADAL" clId="{5A9B52BC-63AE-41C8-81DA-E36B59286BB1}" dt="2024-04-30T14:50:06.574" v="2250" actId="20577"/>
          <ac:spMkLst>
            <pc:docMk/>
            <pc:sldMk cId="703777826" sldId="271"/>
            <ac:spMk id="3" creationId="{EF6764F0-4D62-4100-E85C-70F5F4803420}"/>
          </ac:spMkLst>
        </pc:spChg>
        <pc:spChg chg="add del mod">
          <ac:chgData name="Sharon Lloyd" userId="c869b8c7-2009-4771-bb61-5e4a650d3454" providerId="ADAL" clId="{5A9B52BC-63AE-41C8-81DA-E36B59286BB1}" dt="2024-05-01T10:34:42.784" v="2962" actId="478"/>
          <ac:spMkLst>
            <pc:docMk/>
            <pc:sldMk cId="703777826" sldId="271"/>
            <ac:spMk id="4" creationId="{B5CFEC87-F0B9-8740-6BCF-3F12FB1103F3}"/>
          </ac:spMkLst>
        </pc:spChg>
      </pc:sldChg>
      <pc:sldChg chg="modSp add mod ord">
        <pc:chgData name="Sharon Lloyd" userId="c869b8c7-2009-4771-bb61-5e4a650d3454" providerId="ADAL" clId="{5A9B52BC-63AE-41C8-81DA-E36B59286BB1}" dt="2024-04-30T14:51:03.232" v="2257" actId="1076"/>
        <pc:sldMkLst>
          <pc:docMk/>
          <pc:sldMk cId="1675598674" sldId="272"/>
        </pc:sldMkLst>
        <pc:spChg chg="mod">
          <ac:chgData name="Sharon Lloyd" userId="c869b8c7-2009-4771-bb61-5e4a650d3454" providerId="ADAL" clId="{5A9B52BC-63AE-41C8-81DA-E36B59286BB1}" dt="2024-04-30T14:51:03.232" v="2257" actId="1076"/>
          <ac:spMkLst>
            <pc:docMk/>
            <pc:sldMk cId="1675598674" sldId="272"/>
            <ac:spMk id="2" creationId="{5A331C61-B6D9-731F-363B-4E09C3CAF03A}"/>
          </ac:spMkLst>
        </pc:spChg>
      </pc:sldChg>
      <pc:sldChg chg="modSp add mod">
        <pc:chgData name="Sharon Lloyd" userId="c869b8c7-2009-4771-bb61-5e4a650d3454" providerId="ADAL" clId="{5A9B52BC-63AE-41C8-81DA-E36B59286BB1}" dt="2024-05-01T10:50:18.189" v="3974" actId="20577"/>
        <pc:sldMkLst>
          <pc:docMk/>
          <pc:sldMk cId="1352106516" sldId="273"/>
        </pc:sldMkLst>
        <pc:spChg chg="mod">
          <ac:chgData name="Sharon Lloyd" userId="c869b8c7-2009-4771-bb61-5e4a650d3454" providerId="ADAL" clId="{5A9B52BC-63AE-41C8-81DA-E36B59286BB1}" dt="2024-05-01T10:50:18.189" v="3974" actId="20577"/>
          <ac:spMkLst>
            <pc:docMk/>
            <pc:sldMk cId="1352106516" sldId="273"/>
            <ac:spMk id="3" creationId="{EF6764F0-4D62-4100-E85C-70F5F4803420}"/>
          </ac:spMkLst>
        </pc:spChg>
      </pc:sldChg>
    </pc:docChg>
  </pc:docChgLst>
  <pc:docChgLst>
    <pc:chgData name="Sharon Lloyd" userId="c869b8c7-2009-4771-bb61-5e4a650d3454" providerId="ADAL" clId="{BD394B55-6F44-4F82-84DA-3A473678056E}"/>
    <pc:docChg chg="undo custSel addSld delSld modSld sldOrd">
      <pc:chgData name="Sharon Lloyd" userId="c869b8c7-2009-4771-bb61-5e4a650d3454" providerId="ADAL" clId="{BD394B55-6F44-4F82-84DA-3A473678056E}" dt="2024-07-31T11:06:47.402" v="103" actId="2696"/>
      <pc:docMkLst>
        <pc:docMk/>
      </pc:docMkLst>
      <pc:sldChg chg="del">
        <pc:chgData name="Sharon Lloyd" userId="c869b8c7-2009-4771-bb61-5e4a650d3454" providerId="ADAL" clId="{BD394B55-6F44-4F82-84DA-3A473678056E}" dt="2024-07-31T10:59:59.202" v="4" actId="47"/>
        <pc:sldMkLst>
          <pc:docMk/>
          <pc:sldMk cId="1950712965" sldId="259"/>
        </pc:sldMkLst>
      </pc:sldChg>
      <pc:sldChg chg="del">
        <pc:chgData name="Sharon Lloyd" userId="c869b8c7-2009-4771-bb61-5e4a650d3454" providerId="ADAL" clId="{BD394B55-6F44-4F82-84DA-3A473678056E}" dt="2024-07-31T10:59:58.461" v="3" actId="47"/>
        <pc:sldMkLst>
          <pc:docMk/>
          <pc:sldMk cId="1036712333" sldId="260"/>
        </pc:sldMkLst>
      </pc:sldChg>
      <pc:sldChg chg="del">
        <pc:chgData name="Sharon Lloyd" userId="c869b8c7-2009-4771-bb61-5e4a650d3454" providerId="ADAL" clId="{BD394B55-6F44-4F82-84DA-3A473678056E}" dt="2024-07-31T10:59:59.925" v="5" actId="47"/>
        <pc:sldMkLst>
          <pc:docMk/>
          <pc:sldMk cId="1337327907" sldId="261"/>
        </pc:sldMkLst>
      </pc:sldChg>
      <pc:sldChg chg="del">
        <pc:chgData name="Sharon Lloyd" userId="c869b8c7-2009-4771-bb61-5e4a650d3454" providerId="ADAL" clId="{BD394B55-6F44-4F82-84DA-3A473678056E}" dt="2024-07-31T11:00:02.177" v="10" actId="47"/>
        <pc:sldMkLst>
          <pc:docMk/>
          <pc:sldMk cId="364401347" sldId="262"/>
        </pc:sldMkLst>
      </pc:sldChg>
      <pc:sldChg chg="del">
        <pc:chgData name="Sharon Lloyd" userId="c869b8c7-2009-4771-bb61-5e4a650d3454" providerId="ADAL" clId="{BD394B55-6F44-4F82-84DA-3A473678056E}" dt="2024-07-31T11:00:00.469" v="6" actId="47"/>
        <pc:sldMkLst>
          <pc:docMk/>
          <pc:sldMk cId="298723851" sldId="263"/>
        </pc:sldMkLst>
      </pc:sldChg>
      <pc:sldChg chg="del">
        <pc:chgData name="Sharon Lloyd" userId="c869b8c7-2009-4771-bb61-5e4a650d3454" providerId="ADAL" clId="{BD394B55-6F44-4F82-84DA-3A473678056E}" dt="2024-07-31T11:00:03.335" v="13" actId="47"/>
        <pc:sldMkLst>
          <pc:docMk/>
          <pc:sldMk cId="32211155" sldId="265"/>
        </pc:sldMkLst>
      </pc:sldChg>
      <pc:sldChg chg="del">
        <pc:chgData name="Sharon Lloyd" userId="c869b8c7-2009-4771-bb61-5e4a650d3454" providerId="ADAL" clId="{BD394B55-6F44-4F82-84DA-3A473678056E}" dt="2024-07-31T11:00:00.964" v="7" actId="47"/>
        <pc:sldMkLst>
          <pc:docMk/>
          <pc:sldMk cId="3343227798" sldId="266"/>
        </pc:sldMkLst>
      </pc:sldChg>
      <pc:sldChg chg="modSp mod">
        <pc:chgData name="Sharon Lloyd" userId="c869b8c7-2009-4771-bb61-5e4a650d3454" providerId="ADAL" clId="{BD394B55-6F44-4F82-84DA-3A473678056E}" dt="2024-07-31T11:02:51.868" v="54" actId="123"/>
        <pc:sldMkLst>
          <pc:docMk/>
          <pc:sldMk cId="3073260086" sldId="267"/>
        </pc:sldMkLst>
        <pc:spChg chg="mod">
          <ac:chgData name="Sharon Lloyd" userId="c869b8c7-2009-4771-bb61-5e4a650d3454" providerId="ADAL" clId="{BD394B55-6F44-4F82-84DA-3A473678056E}" dt="2024-07-31T11:02:51.868" v="54" actId="123"/>
          <ac:spMkLst>
            <pc:docMk/>
            <pc:sldMk cId="3073260086" sldId="267"/>
            <ac:spMk id="3" creationId="{AD777246-709F-3EE4-754E-69770C6DFBE9}"/>
          </ac:spMkLst>
        </pc:spChg>
      </pc:sldChg>
      <pc:sldChg chg="del">
        <pc:chgData name="Sharon Lloyd" userId="c869b8c7-2009-4771-bb61-5e4a650d3454" providerId="ADAL" clId="{BD394B55-6F44-4F82-84DA-3A473678056E}" dt="2024-07-31T11:00:02.590" v="11" actId="47"/>
        <pc:sldMkLst>
          <pc:docMk/>
          <pc:sldMk cId="4157714483" sldId="268"/>
        </pc:sldMkLst>
      </pc:sldChg>
      <pc:sldChg chg="del">
        <pc:chgData name="Sharon Lloyd" userId="c869b8c7-2009-4771-bb61-5e4a650d3454" providerId="ADAL" clId="{BD394B55-6F44-4F82-84DA-3A473678056E}" dt="2024-07-31T11:00:02.985" v="12" actId="47"/>
        <pc:sldMkLst>
          <pc:docMk/>
          <pc:sldMk cId="809640786" sldId="269"/>
        </pc:sldMkLst>
      </pc:sldChg>
      <pc:sldChg chg="del">
        <pc:chgData name="Sharon Lloyd" userId="c869b8c7-2009-4771-bb61-5e4a650d3454" providerId="ADAL" clId="{BD394B55-6F44-4F82-84DA-3A473678056E}" dt="2024-07-31T11:00:01.786" v="9" actId="47"/>
        <pc:sldMkLst>
          <pc:docMk/>
          <pc:sldMk cId="3772255796" sldId="270"/>
        </pc:sldMkLst>
      </pc:sldChg>
      <pc:sldChg chg="modSp mod ord">
        <pc:chgData name="Sharon Lloyd" userId="c869b8c7-2009-4771-bb61-5e4a650d3454" providerId="ADAL" clId="{BD394B55-6F44-4F82-84DA-3A473678056E}" dt="2024-07-31T11:03:18.135" v="58" actId="123"/>
        <pc:sldMkLst>
          <pc:docMk/>
          <pc:sldMk cId="703777826" sldId="271"/>
        </pc:sldMkLst>
        <pc:spChg chg="mod">
          <ac:chgData name="Sharon Lloyd" userId="c869b8c7-2009-4771-bb61-5e4a650d3454" providerId="ADAL" clId="{BD394B55-6F44-4F82-84DA-3A473678056E}" dt="2024-07-31T11:03:18.135" v="58" actId="123"/>
          <ac:spMkLst>
            <pc:docMk/>
            <pc:sldMk cId="703777826" sldId="271"/>
            <ac:spMk id="3" creationId="{EF6764F0-4D62-4100-E85C-70F5F4803420}"/>
          </ac:spMkLst>
        </pc:spChg>
      </pc:sldChg>
      <pc:sldChg chg="del">
        <pc:chgData name="Sharon Lloyd" userId="c869b8c7-2009-4771-bb61-5e4a650d3454" providerId="ADAL" clId="{BD394B55-6F44-4F82-84DA-3A473678056E}" dt="2024-07-31T10:59:56.900" v="1" actId="47"/>
        <pc:sldMkLst>
          <pc:docMk/>
          <pc:sldMk cId="1675598674" sldId="272"/>
        </pc:sldMkLst>
      </pc:sldChg>
      <pc:sldChg chg="addSp delSp modSp mod">
        <pc:chgData name="Sharon Lloyd" userId="c869b8c7-2009-4771-bb61-5e4a650d3454" providerId="ADAL" clId="{BD394B55-6F44-4F82-84DA-3A473678056E}" dt="2024-07-31T11:06:32.754" v="97" actId="1076"/>
        <pc:sldMkLst>
          <pc:docMk/>
          <pc:sldMk cId="1352106516" sldId="273"/>
        </pc:sldMkLst>
        <pc:spChg chg="mod">
          <ac:chgData name="Sharon Lloyd" userId="c869b8c7-2009-4771-bb61-5e4a650d3454" providerId="ADAL" clId="{BD394B55-6F44-4F82-84DA-3A473678056E}" dt="2024-07-31T11:03:51.869" v="69" actId="1076"/>
          <ac:spMkLst>
            <pc:docMk/>
            <pc:sldMk cId="1352106516" sldId="273"/>
            <ac:spMk id="3" creationId="{EF6764F0-4D62-4100-E85C-70F5F4803420}"/>
          </ac:spMkLst>
        </pc:spChg>
        <pc:spChg chg="add del mod">
          <ac:chgData name="Sharon Lloyd" userId="c869b8c7-2009-4771-bb61-5e4a650d3454" providerId="ADAL" clId="{BD394B55-6F44-4F82-84DA-3A473678056E}" dt="2024-07-31T11:04:09.569" v="73" actId="22"/>
          <ac:spMkLst>
            <pc:docMk/>
            <pc:sldMk cId="1352106516" sldId="273"/>
            <ac:spMk id="4" creationId="{82AD256A-C868-666E-DB1F-7C3277EBACB9}"/>
          </ac:spMkLst>
        </pc:spChg>
        <pc:spChg chg="add mod">
          <ac:chgData name="Sharon Lloyd" userId="c869b8c7-2009-4771-bb61-5e4a650d3454" providerId="ADAL" clId="{BD394B55-6F44-4F82-84DA-3A473678056E}" dt="2024-07-31T11:06:32.754" v="97" actId="1076"/>
          <ac:spMkLst>
            <pc:docMk/>
            <pc:sldMk cId="1352106516" sldId="273"/>
            <ac:spMk id="8" creationId="{07B6E4A4-0301-A851-1040-041AC84C0CFD}"/>
          </ac:spMkLst>
        </pc:spChg>
        <pc:picChg chg="add del mod">
          <ac:chgData name="Sharon Lloyd" userId="c869b8c7-2009-4771-bb61-5e4a650d3454" providerId="ADAL" clId="{BD394B55-6F44-4F82-84DA-3A473678056E}" dt="2024-07-31T11:04:29.524" v="78" actId="478"/>
          <ac:picMkLst>
            <pc:docMk/>
            <pc:sldMk cId="1352106516" sldId="273"/>
            <ac:picMk id="6" creationId="{F2DD2E0F-06E1-8D7C-1E0E-52983D8A2BF8}"/>
          </ac:picMkLst>
        </pc:picChg>
      </pc:sldChg>
      <pc:sldChg chg="del">
        <pc:chgData name="Sharon Lloyd" userId="c869b8c7-2009-4771-bb61-5e4a650d3454" providerId="ADAL" clId="{BD394B55-6F44-4F82-84DA-3A473678056E}" dt="2024-07-31T11:00:01.394" v="8" actId="47"/>
        <pc:sldMkLst>
          <pc:docMk/>
          <pc:sldMk cId="4176352272" sldId="274"/>
        </pc:sldMkLst>
      </pc:sldChg>
      <pc:sldChg chg="del">
        <pc:chgData name="Sharon Lloyd" userId="c869b8c7-2009-4771-bb61-5e4a650d3454" providerId="ADAL" clId="{BD394B55-6F44-4F82-84DA-3A473678056E}" dt="2024-07-31T11:06:47.402" v="103" actId="2696"/>
        <pc:sldMkLst>
          <pc:docMk/>
          <pc:sldMk cId="3945512290" sldId="276"/>
        </pc:sldMkLst>
      </pc:sldChg>
      <pc:sldChg chg="new del">
        <pc:chgData name="Sharon Lloyd" userId="c869b8c7-2009-4771-bb61-5e4a650d3454" providerId="ADAL" clId="{BD394B55-6F44-4F82-84DA-3A473678056E}" dt="2024-07-31T10:59:57.735" v="2" actId="47"/>
        <pc:sldMkLst>
          <pc:docMk/>
          <pc:sldMk cId="430174569" sldId="277"/>
        </pc:sldMkLst>
      </pc:sldChg>
      <pc:sldChg chg="modSp add mod">
        <pc:chgData name="Sharon Lloyd" userId="c869b8c7-2009-4771-bb61-5e4a650d3454" providerId="ADAL" clId="{BD394B55-6F44-4F82-84DA-3A473678056E}" dt="2024-07-31T11:02:45.924" v="52" actId="123"/>
        <pc:sldMkLst>
          <pc:docMk/>
          <pc:sldMk cId="4216912927" sldId="277"/>
        </pc:sldMkLst>
        <pc:spChg chg="mod">
          <ac:chgData name="Sharon Lloyd" userId="c869b8c7-2009-4771-bb61-5e4a650d3454" providerId="ADAL" clId="{BD394B55-6F44-4F82-84DA-3A473678056E}" dt="2024-07-31T11:02:45.924" v="52" actId="123"/>
          <ac:spMkLst>
            <pc:docMk/>
            <pc:sldMk cId="4216912927" sldId="277"/>
            <ac:spMk id="3" creationId="{AD777246-709F-3EE4-754E-69770C6DFBE9}"/>
          </ac:spMkLst>
        </pc:spChg>
      </pc:sldChg>
      <pc:sldChg chg="addSp modSp add mod">
        <pc:chgData name="Sharon Lloyd" userId="c869b8c7-2009-4771-bb61-5e4a650d3454" providerId="ADAL" clId="{BD394B55-6F44-4F82-84DA-3A473678056E}" dt="2024-07-31T11:02:42.402" v="51" actId="123"/>
        <pc:sldMkLst>
          <pc:docMk/>
          <pc:sldMk cId="299031619" sldId="278"/>
        </pc:sldMkLst>
        <pc:spChg chg="mod">
          <ac:chgData name="Sharon Lloyd" userId="c869b8c7-2009-4771-bb61-5e4a650d3454" providerId="ADAL" clId="{BD394B55-6F44-4F82-84DA-3A473678056E}" dt="2024-07-31T11:01:26.018" v="34" actId="1076"/>
          <ac:spMkLst>
            <pc:docMk/>
            <pc:sldMk cId="299031619" sldId="278"/>
            <ac:spMk id="3" creationId="{AD777246-709F-3EE4-754E-69770C6DFBE9}"/>
          </ac:spMkLst>
        </pc:spChg>
        <pc:spChg chg="add mod">
          <ac:chgData name="Sharon Lloyd" userId="c869b8c7-2009-4771-bb61-5e4a650d3454" providerId="ADAL" clId="{BD394B55-6F44-4F82-84DA-3A473678056E}" dt="2024-07-31T11:02:40.421" v="50" actId="123"/>
          <ac:spMkLst>
            <pc:docMk/>
            <pc:sldMk cId="299031619" sldId="278"/>
            <ac:spMk id="4" creationId="{4F5BD89F-6243-8186-E098-970583DED04E}"/>
          </ac:spMkLst>
        </pc:spChg>
        <pc:spChg chg="add mod">
          <ac:chgData name="Sharon Lloyd" userId="c869b8c7-2009-4771-bb61-5e4a650d3454" providerId="ADAL" clId="{BD394B55-6F44-4F82-84DA-3A473678056E}" dt="2024-07-31T11:02:42.402" v="51" actId="123"/>
          <ac:spMkLst>
            <pc:docMk/>
            <pc:sldMk cId="299031619" sldId="278"/>
            <ac:spMk id="6" creationId="{CF183A14-3BAF-4D15-5A7A-39E7BC95AC2B}"/>
          </ac:spMkLst>
        </pc:spChg>
      </pc:sldChg>
      <pc:sldChg chg="modSp add mod">
        <pc:chgData name="Sharon Lloyd" userId="c869b8c7-2009-4771-bb61-5e4a650d3454" providerId="ADAL" clId="{BD394B55-6F44-4F82-84DA-3A473678056E}" dt="2024-07-31T11:02:49.588" v="53" actId="123"/>
        <pc:sldMkLst>
          <pc:docMk/>
          <pc:sldMk cId="811283382" sldId="279"/>
        </pc:sldMkLst>
        <pc:spChg chg="mod">
          <ac:chgData name="Sharon Lloyd" userId="c869b8c7-2009-4771-bb61-5e4a650d3454" providerId="ADAL" clId="{BD394B55-6F44-4F82-84DA-3A473678056E}" dt="2024-07-31T11:02:49.588" v="53" actId="123"/>
          <ac:spMkLst>
            <pc:docMk/>
            <pc:sldMk cId="811283382" sldId="279"/>
            <ac:spMk id="3" creationId="{AD777246-709F-3EE4-754E-69770C6DFBE9}"/>
          </ac:spMkLst>
        </pc:spChg>
      </pc:sldChg>
      <pc:sldChg chg="addSp delSp modSp add mod ord">
        <pc:chgData name="Sharon Lloyd" userId="c869b8c7-2009-4771-bb61-5e4a650d3454" providerId="ADAL" clId="{BD394B55-6F44-4F82-84DA-3A473678056E}" dt="2024-07-31T11:03:37.368" v="63" actId="123"/>
        <pc:sldMkLst>
          <pc:docMk/>
          <pc:sldMk cId="1483219425" sldId="280"/>
        </pc:sldMkLst>
        <pc:spChg chg="mod">
          <ac:chgData name="Sharon Lloyd" userId="c869b8c7-2009-4771-bb61-5e4a650d3454" providerId="ADAL" clId="{BD394B55-6F44-4F82-84DA-3A473678056E}" dt="2024-07-31T11:03:37.368" v="63" actId="123"/>
          <ac:spMkLst>
            <pc:docMk/>
            <pc:sldMk cId="1483219425" sldId="280"/>
            <ac:spMk id="3" creationId="{EF6764F0-4D62-4100-E85C-70F5F4803420}"/>
          </ac:spMkLst>
        </pc:spChg>
        <pc:graphicFrameChg chg="add del modGraphic">
          <ac:chgData name="Sharon Lloyd" userId="c869b8c7-2009-4771-bb61-5e4a650d3454" providerId="ADAL" clId="{BD394B55-6F44-4F82-84DA-3A473678056E}" dt="2024-07-31T11:00:21.569" v="22" actId="27309"/>
          <ac:graphicFrameMkLst>
            <pc:docMk/>
            <pc:sldMk cId="1483219425" sldId="280"/>
            <ac:graphicFrameMk id="4" creationId="{11E9FBE1-15B6-328E-850E-40BC79E8BFD2}"/>
          </ac:graphicFrameMkLst>
        </pc:graphicFrameChg>
      </pc:sldChg>
      <pc:sldChg chg="modSp add mod">
        <pc:chgData name="Sharon Lloyd" userId="c869b8c7-2009-4771-bb61-5e4a650d3454" providerId="ADAL" clId="{BD394B55-6F44-4F82-84DA-3A473678056E}" dt="2024-07-31T11:06:44.502" v="102" actId="1076"/>
        <pc:sldMkLst>
          <pc:docMk/>
          <pc:sldMk cId="2804902375" sldId="281"/>
        </pc:sldMkLst>
        <pc:spChg chg="mod">
          <ac:chgData name="Sharon Lloyd" userId="c869b8c7-2009-4771-bb61-5e4a650d3454" providerId="ADAL" clId="{BD394B55-6F44-4F82-84DA-3A473678056E}" dt="2024-07-31T11:06:41.092" v="100" actId="123"/>
          <ac:spMkLst>
            <pc:docMk/>
            <pc:sldMk cId="2804902375" sldId="281"/>
            <ac:spMk id="3" creationId="{EF6764F0-4D62-4100-E85C-70F5F4803420}"/>
          </ac:spMkLst>
        </pc:spChg>
        <pc:picChg chg="mod">
          <ac:chgData name="Sharon Lloyd" userId="c869b8c7-2009-4771-bb61-5e4a650d3454" providerId="ADAL" clId="{BD394B55-6F44-4F82-84DA-3A473678056E}" dt="2024-07-31T11:06:44.502" v="102" actId="1076"/>
          <ac:picMkLst>
            <pc:docMk/>
            <pc:sldMk cId="2804902375" sldId="281"/>
            <ac:picMk id="40" creationId="{A98546F5-1D4F-2B13-D33A-B5FBD6D4A689}"/>
          </ac:picMkLst>
        </pc:picChg>
      </pc:sldChg>
    </pc:docChg>
  </pc:docChgLst>
  <pc:docChgLst>
    <pc:chgData name="Sharon Lloyd" userId="c869b8c7-2009-4771-bb61-5e4a650d3454" providerId="ADAL" clId="{899223C6-9829-4AF4-BA4C-9B8D485F8026}"/>
    <pc:docChg chg="undo custSel addSld modSld sldOrd">
      <pc:chgData name="Sharon Lloyd" userId="c869b8c7-2009-4771-bb61-5e4a650d3454" providerId="ADAL" clId="{899223C6-9829-4AF4-BA4C-9B8D485F8026}" dt="2024-05-17T13:24:35.504" v="68" actId="1076"/>
      <pc:docMkLst>
        <pc:docMk/>
      </pc:docMkLst>
      <pc:sldChg chg="modSp mod">
        <pc:chgData name="Sharon Lloyd" userId="c869b8c7-2009-4771-bb61-5e4a650d3454" providerId="ADAL" clId="{899223C6-9829-4AF4-BA4C-9B8D485F8026}" dt="2024-05-17T13:18:36.389" v="9" actId="20577"/>
        <pc:sldMkLst>
          <pc:docMk/>
          <pc:sldMk cId="298723851" sldId="263"/>
        </pc:sldMkLst>
        <pc:spChg chg="mod">
          <ac:chgData name="Sharon Lloyd" userId="c869b8c7-2009-4771-bb61-5e4a650d3454" providerId="ADAL" clId="{899223C6-9829-4AF4-BA4C-9B8D485F8026}" dt="2024-05-17T13:18:36.389" v="9" actId="20577"/>
          <ac:spMkLst>
            <pc:docMk/>
            <pc:sldMk cId="298723851" sldId="263"/>
            <ac:spMk id="3" creationId="{5CFD6E1A-C803-2424-0C3D-6B18F6C5BEC9}"/>
          </ac:spMkLst>
        </pc:spChg>
      </pc:sldChg>
      <pc:sldChg chg="modSp mod">
        <pc:chgData name="Sharon Lloyd" userId="c869b8c7-2009-4771-bb61-5e4a650d3454" providerId="ADAL" clId="{899223C6-9829-4AF4-BA4C-9B8D485F8026}" dt="2024-05-17T13:22:25.903" v="50" actId="20577"/>
        <pc:sldMkLst>
          <pc:docMk/>
          <pc:sldMk cId="32211155" sldId="265"/>
        </pc:sldMkLst>
        <pc:spChg chg="mod">
          <ac:chgData name="Sharon Lloyd" userId="c869b8c7-2009-4771-bb61-5e4a650d3454" providerId="ADAL" clId="{899223C6-9829-4AF4-BA4C-9B8D485F8026}" dt="2024-05-17T13:22:25.903" v="50" actId="20577"/>
          <ac:spMkLst>
            <pc:docMk/>
            <pc:sldMk cId="32211155" sldId="265"/>
            <ac:spMk id="2" creationId="{2D3A3A22-D9DD-855E-FF50-AC3205B457AD}"/>
          </ac:spMkLst>
        </pc:spChg>
      </pc:sldChg>
      <pc:sldChg chg="modSp mod">
        <pc:chgData name="Sharon Lloyd" userId="c869b8c7-2009-4771-bb61-5e4a650d3454" providerId="ADAL" clId="{899223C6-9829-4AF4-BA4C-9B8D485F8026}" dt="2024-05-17T13:20:35.189" v="24" actId="1076"/>
        <pc:sldMkLst>
          <pc:docMk/>
          <pc:sldMk cId="3343227798" sldId="266"/>
        </pc:sldMkLst>
        <pc:spChg chg="mod">
          <ac:chgData name="Sharon Lloyd" userId="c869b8c7-2009-4771-bb61-5e4a650d3454" providerId="ADAL" clId="{899223C6-9829-4AF4-BA4C-9B8D485F8026}" dt="2024-05-17T13:20:35.189" v="24" actId="1076"/>
          <ac:spMkLst>
            <pc:docMk/>
            <pc:sldMk cId="3343227798" sldId="266"/>
            <ac:spMk id="4" creationId="{49E7AF69-BEE8-D0E6-127C-929743E60262}"/>
          </ac:spMkLst>
        </pc:spChg>
      </pc:sldChg>
      <pc:sldChg chg="add">
        <pc:chgData name="Sharon Lloyd" userId="c869b8c7-2009-4771-bb61-5e4a650d3454" providerId="ADAL" clId="{899223C6-9829-4AF4-BA4C-9B8D485F8026}" dt="2024-05-17T13:18:40.357" v="10" actId="2890"/>
        <pc:sldMkLst>
          <pc:docMk/>
          <pc:sldMk cId="4176352272" sldId="274"/>
        </pc:sldMkLst>
      </pc:sldChg>
      <pc:sldChg chg="add">
        <pc:chgData name="Sharon Lloyd" userId="c869b8c7-2009-4771-bb61-5e4a650d3454" providerId="ADAL" clId="{899223C6-9829-4AF4-BA4C-9B8D485F8026}" dt="2024-05-17T13:20:45.577" v="25" actId="2890"/>
        <pc:sldMkLst>
          <pc:docMk/>
          <pc:sldMk cId="4183971701" sldId="275"/>
        </pc:sldMkLst>
      </pc:sldChg>
      <pc:sldChg chg="modSp add mod ord">
        <pc:chgData name="Sharon Lloyd" userId="c869b8c7-2009-4771-bb61-5e4a650d3454" providerId="ADAL" clId="{899223C6-9829-4AF4-BA4C-9B8D485F8026}" dt="2024-05-17T13:24:35.504" v="68" actId="1076"/>
        <pc:sldMkLst>
          <pc:docMk/>
          <pc:sldMk cId="3945512290" sldId="276"/>
        </pc:sldMkLst>
        <pc:spChg chg="mod">
          <ac:chgData name="Sharon Lloyd" userId="c869b8c7-2009-4771-bb61-5e4a650d3454" providerId="ADAL" clId="{899223C6-9829-4AF4-BA4C-9B8D485F8026}" dt="2024-05-17T13:24:35.504" v="68" actId="1076"/>
          <ac:spMkLst>
            <pc:docMk/>
            <pc:sldMk cId="3945512290" sldId="276"/>
            <ac:spMk id="2" creationId="{2D3A3A22-D9DD-855E-FF50-AC3205B457A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93BC1-C681-5B56-941B-DA35863667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B26030-C2F1-D720-FFFD-B25D81E41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70DB6-FA84-7F0E-E528-57495C5E0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DA7-B0DD-41E3-A336-434515762F03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DD8B5-9F56-64A3-3D83-EFAE5D6F8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0E0F9-F238-0828-6D74-CA7FC622B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39CD7-B793-46A2-B913-880DF755F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49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164C1-A65C-4624-1557-77A5E3224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4F5141-C705-6698-90B6-34F8855D30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97BF4-62A4-2DFA-14FC-372E08119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DA7-B0DD-41E3-A336-434515762F03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8EDE3-61B1-D6C6-237D-A6F951984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77167-9D61-B9E8-3FB7-AC5E83DD2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39CD7-B793-46A2-B913-880DF755F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454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A9A392-BACE-6EC4-A7D7-9C42CCCF86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7AE74F-2994-D4E0-7657-6BA1F00608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1EE0F-27B0-29D7-1A41-E211EB78C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DA7-B0DD-41E3-A336-434515762F03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BA97B-F791-9C72-4722-351BE0C00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2022D-999D-96F1-E060-8D404607E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39CD7-B793-46A2-B913-880DF755F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313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FED87-4A6A-DBFD-F02C-CF081AD2B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43D63-8A19-BADD-0421-1F52567F5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7712B-A779-932D-074A-87189C1F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DA7-B0DD-41E3-A336-434515762F03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B4235-29B8-0621-2743-6BA82F451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26669-3E55-C6E8-808E-B2BD118A2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39CD7-B793-46A2-B913-880DF755F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022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1CD1-4950-FD8A-16D8-9564E4777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51C79-849E-EF8D-AE8C-2283235ED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DC970-A98F-6308-691D-A3E8D51CC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DA7-B0DD-41E3-A336-434515762F03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6D078-3042-06AF-5A3D-2D6CDC2E2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F881A-00DF-972E-7E50-8A83230EC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39CD7-B793-46A2-B913-880DF755F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052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8E0B6-0A95-946E-D2FC-C4F034F0B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9584B-ED11-F931-7939-10EE22B34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F82D23-FADA-CAE8-9812-1CAB42C2D2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60448C-7184-FE72-51C0-6FFBCF17C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DA7-B0DD-41E3-A336-434515762F03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A3CE4-DB9D-4090-1963-E3AF2C72D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8B749-C29B-BD8A-6E9F-C1F429208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39CD7-B793-46A2-B913-880DF755F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268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300AD-7471-E18E-E197-157B4E309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54529-7A18-C38F-1454-29158ADA3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2A93D-F6B9-CFF1-A2E9-ADAC16156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4E78C7-0F36-88DD-83A2-BCD84A513C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5105CA-0E32-912D-6398-07BEB0AC72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31AF05-822F-DF18-EE7A-2914B0F76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DA7-B0DD-41E3-A336-434515762F03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8A354E-F9A5-C6A2-4A86-51B84BB6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5E20D6-9D58-CFF3-3A8B-17971C6E9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39CD7-B793-46A2-B913-880DF755F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43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AE9FB-7FDE-A6A6-CA2D-E9BD933D5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3F2016-A09F-1512-5678-F4E5C8308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DA7-B0DD-41E3-A336-434515762F03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11443B-F55A-B0A8-F561-C9C84FC3F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663D3-7E98-1E12-D256-243807B86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39CD7-B793-46A2-B913-880DF755F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119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EA5C76-F39D-61B9-A5C8-0C902BED9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DA7-B0DD-41E3-A336-434515762F03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5BCD31-3517-15D1-DC0B-805B3634E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E81B66-6F5B-8B96-215E-42D73110A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39CD7-B793-46A2-B913-880DF755F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33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A7DE-693B-CF64-26DE-6499F1D9C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E737C-157A-6182-FDB6-1B803205B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B5F80-4A0C-D763-25EF-152BB8291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D1A8AE-3DBD-4256-4257-9F88C0085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DA7-B0DD-41E3-A336-434515762F03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99812-11F6-3E12-F40F-2D2BB92B7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E5C256-4BCD-75D1-18CE-5B1CB6A82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39CD7-B793-46A2-B913-880DF755F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25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0369B-3218-8216-7AE3-0C3B920A2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EA9FE6-C396-F5E2-2926-46A327EB00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5D0137-D5FE-3D1B-5B32-43ED9FF67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56AAEC-80C8-F9F6-E282-2BD0634ED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DA7-B0DD-41E3-A336-434515762F03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723E02-FA1D-88B3-BF76-509091546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06DED-F9B9-9718-5D4A-7285E9432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39CD7-B793-46A2-B913-880DF755F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69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AE1CC8-682B-E74E-892D-CCF29FEB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E3981-6A55-A6C8-8806-38909F82A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9FB04-1C29-24C1-B5C0-3927F98A8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D7DA7-B0DD-41E3-A336-434515762F03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7E375-7B29-08E4-5F7C-7A32ABD279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005FA-6653-45F4-35D4-6029BCDBF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39CD7-B793-46A2-B913-880DF755F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35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0lC4nvpreS0?feature=oembed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youtu.be/aOa5qqeZBx4?si=iuWOqLWI1xUIxogS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C2CC4-8F88-604E-0F4A-640E0322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063A74D7-E178-FB20-2C0A-12B694209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470" y="133028"/>
            <a:ext cx="707213" cy="972540"/>
          </a:xfrm>
          <a:prstGeom prst="rect">
            <a:avLst/>
          </a:prstGeom>
          <a:noFill/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18A4A9F0-A2BA-3E58-6F57-222704FC013E}"/>
              </a:ext>
            </a:extLst>
          </p:cNvPr>
          <p:cNvSpPr/>
          <p:nvPr/>
        </p:nvSpPr>
        <p:spPr>
          <a:xfrm>
            <a:off x="0" y="5926795"/>
            <a:ext cx="12192000" cy="923925"/>
          </a:xfrm>
          <a:prstGeom prst="rect">
            <a:avLst/>
          </a:prstGeom>
          <a:solidFill>
            <a:srgbClr val="9ABD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Created by the URC Youth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disability awareness task group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          www.urc.org.uk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7B0852BE-C205-4A7D-3746-ED812464D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74" y="5950952"/>
            <a:ext cx="1367790" cy="809625"/>
          </a:xfrm>
          <a:prstGeom prst="rect">
            <a:avLst/>
          </a:prstGeom>
        </p:spPr>
      </p:pic>
      <p:pic>
        <p:nvPicPr>
          <p:cNvPr id="39" name="Picture 38" descr="A white cross and fish on a black background&#10;&#10;Description automatically generated">
            <a:extLst>
              <a:ext uri="{FF2B5EF4-FFF2-40B4-BE49-F238E27FC236}">
                <a16:creationId xmlns:a16="http://schemas.microsoft.com/office/drawing/2014/main" id="{C9AE65AD-1208-0D2B-9AE1-9CF4DD169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125" y="5955397"/>
            <a:ext cx="1158875" cy="8051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98546F5-1D4F-2B13-D33A-B5FBD6D4A6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0" y="4872041"/>
            <a:ext cx="1623060" cy="1623060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D3A3A22-D9DD-855E-FF50-AC3205B457AD}"/>
              </a:ext>
            </a:extLst>
          </p:cNvPr>
          <p:cNvSpPr txBox="1"/>
          <p:nvPr/>
        </p:nvSpPr>
        <p:spPr>
          <a:xfrm>
            <a:off x="1994250" y="1982450"/>
            <a:ext cx="82035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Being accepted</a:t>
            </a:r>
          </a:p>
        </p:txBody>
      </p:sp>
    </p:spTree>
    <p:extLst>
      <p:ext uri="{BB962C8B-B14F-4D97-AF65-F5344CB8AC3E}">
        <p14:creationId xmlns:p14="http://schemas.microsoft.com/office/powerpoint/2010/main" val="4183971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C2CC4-8F88-604E-0F4A-640E0322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063A74D7-E178-FB20-2C0A-12B694209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470" y="133028"/>
            <a:ext cx="707213" cy="972540"/>
          </a:xfrm>
          <a:prstGeom prst="rect">
            <a:avLst/>
          </a:prstGeom>
          <a:noFill/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18A4A9F0-A2BA-3E58-6F57-222704FC013E}"/>
              </a:ext>
            </a:extLst>
          </p:cNvPr>
          <p:cNvSpPr/>
          <p:nvPr/>
        </p:nvSpPr>
        <p:spPr>
          <a:xfrm>
            <a:off x="0" y="5926795"/>
            <a:ext cx="12192000" cy="923925"/>
          </a:xfrm>
          <a:prstGeom prst="rect">
            <a:avLst/>
          </a:prstGeom>
          <a:solidFill>
            <a:srgbClr val="9ABD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Created by the URC Youth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disability awareness task group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          www.urc.org.uk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7B0852BE-C205-4A7D-3746-ED812464D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74" y="5950952"/>
            <a:ext cx="1367790" cy="809625"/>
          </a:xfrm>
          <a:prstGeom prst="rect">
            <a:avLst/>
          </a:prstGeom>
        </p:spPr>
      </p:pic>
      <p:pic>
        <p:nvPicPr>
          <p:cNvPr id="39" name="Picture 38" descr="A white cross and fish on a black background&#10;&#10;Description automatically generated">
            <a:extLst>
              <a:ext uri="{FF2B5EF4-FFF2-40B4-BE49-F238E27FC236}">
                <a16:creationId xmlns:a16="http://schemas.microsoft.com/office/drawing/2014/main" id="{C9AE65AD-1208-0D2B-9AE1-9CF4DD169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125" y="5955397"/>
            <a:ext cx="1158875" cy="8051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98546F5-1D4F-2B13-D33A-B5FBD6D4A6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0" y="4872041"/>
            <a:ext cx="1623060" cy="162306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6764F0-4D62-4100-E85C-70F5F4803420}"/>
              </a:ext>
            </a:extLst>
          </p:cNvPr>
          <p:cNvSpPr txBox="1"/>
          <p:nvPr/>
        </p:nvSpPr>
        <p:spPr>
          <a:xfrm>
            <a:off x="1656017" y="1814746"/>
            <a:ext cx="914328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Take home: </a:t>
            </a:r>
            <a:r>
              <a:rPr lang="en-GB" sz="2800" dirty="0"/>
              <a:t>Look through the newspaper or news websites finding stories of disadvantage and discrimination – especially look for those linked to disabilities. Try to understand both sides and then pray into the situation.</a:t>
            </a:r>
          </a:p>
        </p:txBody>
      </p:sp>
    </p:spTree>
    <p:extLst>
      <p:ext uri="{BB962C8B-B14F-4D97-AF65-F5344CB8AC3E}">
        <p14:creationId xmlns:p14="http://schemas.microsoft.com/office/powerpoint/2010/main" val="2804902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C2CC4-8F88-604E-0F4A-640E0322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063A74D7-E178-FB20-2C0A-12B694209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470" y="133028"/>
            <a:ext cx="707213" cy="972540"/>
          </a:xfrm>
          <a:prstGeom prst="rect">
            <a:avLst/>
          </a:prstGeom>
          <a:noFill/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18A4A9F0-A2BA-3E58-6F57-222704FC013E}"/>
              </a:ext>
            </a:extLst>
          </p:cNvPr>
          <p:cNvSpPr/>
          <p:nvPr/>
        </p:nvSpPr>
        <p:spPr>
          <a:xfrm>
            <a:off x="0" y="5926795"/>
            <a:ext cx="12192000" cy="923925"/>
          </a:xfrm>
          <a:prstGeom prst="rect">
            <a:avLst/>
          </a:prstGeom>
          <a:solidFill>
            <a:srgbClr val="9ABD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Created by the URC Youth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disability awareness task group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          www.urc.org.uk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7B0852BE-C205-4A7D-3746-ED812464D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74" y="5950952"/>
            <a:ext cx="1367790" cy="809625"/>
          </a:xfrm>
          <a:prstGeom prst="rect">
            <a:avLst/>
          </a:prstGeom>
        </p:spPr>
      </p:pic>
      <p:pic>
        <p:nvPicPr>
          <p:cNvPr id="39" name="Picture 38" descr="A white cross and fish on a black background&#10;&#10;Description automatically generated">
            <a:extLst>
              <a:ext uri="{FF2B5EF4-FFF2-40B4-BE49-F238E27FC236}">
                <a16:creationId xmlns:a16="http://schemas.microsoft.com/office/drawing/2014/main" id="{C9AE65AD-1208-0D2B-9AE1-9CF4DD169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125" y="5955397"/>
            <a:ext cx="1158875" cy="8051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98546F5-1D4F-2B13-D33A-B5FBD6D4A6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0" y="4872041"/>
            <a:ext cx="1623060" cy="162306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D777246-709F-3EE4-754E-69770C6DFBE9}"/>
              </a:ext>
            </a:extLst>
          </p:cNvPr>
          <p:cNvSpPr txBox="1"/>
          <p:nvPr/>
        </p:nvSpPr>
        <p:spPr>
          <a:xfrm>
            <a:off x="2079011" y="1953713"/>
            <a:ext cx="848255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Activity</a:t>
            </a:r>
            <a:r>
              <a:rPr lang="en-GB" sz="2800" dirty="0"/>
              <a:t>: Revisit the statement you wrote at the beginning of the session or in week 1. Do you still agree with it? Would you change it all? </a:t>
            </a:r>
          </a:p>
        </p:txBody>
      </p:sp>
    </p:spTree>
    <p:extLst>
      <p:ext uri="{BB962C8B-B14F-4D97-AF65-F5344CB8AC3E}">
        <p14:creationId xmlns:p14="http://schemas.microsoft.com/office/powerpoint/2010/main" val="3073260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C2CC4-8F88-604E-0F4A-640E0322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063A74D7-E178-FB20-2C0A-12B694209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470" y="133028"/>
            <a:ext cx="707213" cy="972540"/>
          </a:xfrm>
          <a:prstGeom prst="rect">
            <a:avLst/>
          </a:prstGeom>
          <a:noFill/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18A4A9F0-A2BA-3E58-6F57-222704FC013E}"/>
              </a:ext>
            </a:extLst>
          </p:cNvPr>
          <p:cNvSpPr/>
          <p:nvPr/>
        </p:nvSpPr>
        <p:spPr>
          <a:xfrm>
            <a:off x="0" y="5926795"/>
            <a:ext cx="12192000" cy="923925"/>
          </a:xfrm>
          <a:prstGeom prst="rect">
            <a:avLst/>
          </a:prstGeom>
          <a:solidFill>
            <a:srgbClr val="9ABD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Created by the URC Youth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disability awareness task group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          www.urc.org.uk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7B0852BE-C205-4A7D-3746-ED812464D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74" y="5950952"/>
            <a:ext cx="1367790" cy="809625"/>
          </a:xfrm>
          <a:prstGeom prst="rect">
            <a:avLst/>
          </a:prstGeom>
        </p:spPr>
      </p:pic>
      <p:pic>
        <p:nvPicPr>
          <p:cNvPr id="39" name="Picture 38" descr="A white cross and fish on a black background&#10;&#10;Description automatically generated">
            <a:extLst>
              <a:ext uri="{FF2B5EF4-FFF2-40B4-BE49-F238E27FC236}">
                <a16:creationId xmlns:a16="http://schemas.microsoft.com/office/drawing/2014/main" id="{C9AE65AD-1208-0D2B-9AE1-9CF4DD169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125" y="5955397"/>
            <a:ext cx="1158875" cy="8051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98546F5-1D4F-2B13-D33A-B5FBD6D4A6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0" y="4872041"/>
            <a:ext cx="1623060" cy="162306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D777246-709F-3EE4-754E-69770C6DFBE9}"/>
              </a:ext>
            </a:extLst>
          </p:cNvPr>
          <p:cNvSpPr txBox="1"/>
          <p:nvPr/>
        </p:nvSpPr>
        <p:spPr>
          <a:xfrm>
            <a:off x="1967551" y="1789811"/>
            <a:ext cx="848255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Ice breaker</a:t>
            </a:r>
            <a:r>
              <a:rPr lang="en-GB" sz="2800" dirty="0"/>
              <a:t>: Go round the group finding out what things you have in common with each other. Who can find the most things in common with an individual?</a:t>
            </a:r>
          </a:p>
        </p:txBody>
      </p:sp>
    </p:spTree>
    <p:extLst>
      <p:ext uri="{BB962C8B-B14F-4D97-AF65-F5344CB8AC3E}">
        <p14:creationId xmlns:p14="http://schemas.microsoft.com/office/powerpoint/2010/main" val="811283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C2CC4-8F88-604E-0F4A-640E0322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063A74D7-E178-FB20-2C0A-12B694209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470" y="133028"/>
            <a:ext cx="707213" cy="972540"/>
          </a:xfrm>
          <a:prstGeom prst="rect">
            <a:avLst/>
          </a:prstGeom>
          <a:noFill/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18A4A9F0-A2BA-3E58-6F57-222704FC013E}"/>
              </a:ext>
            </a:extLst>
          </p:cNvPr>
          <p:cNvSpPr/>
          <p:nvPr/>
        </p:nvSpPr>
        <p:spPr>
          <a:xfrm>
            <a:off x="0" y="5926795"/>
            <a:ext cx="12192000" cy="923925"/>
          </a:xfrm>
          <a:prstGeom prst="rect">
            <a:avLst/>
          </a:prstGeom>
          <a:solidFill>
            <a:srgbClr val="9ABD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Created by the URC Youth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disability awareness task group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          www.urc.org.uk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7B0852BE-C205-4A7D-3746-ED812464D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74" y="5950952"/>
            <a:ext cx="1367790" cy="809625"/>
          </a:xfrm>
          <a:prstGeom prst="rect">
            <a:avLst/>
          </a:prstGeom>
        </p:spPr>
      </p:pic>
      <p:pic>
        <p:nvPicPr>
          <p:cNvPr id="39" name="Picture 38" descr="A white cross and fish on a black background&#10;&#10;Description automatically generated">
            <a:extLst>
              <a:ext uri="{FF2B5EF4-FFF2-40B4-BE49-F238E27FC236}">
                <a16:creationId xmlns:a16="http://schemas.microsoft.com/office/drawing/2014/main" id="{C9AE65AD-1208-0D2B-9AE1-9CF4DD169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125" y="5955397"/>
            <a:ext cx="1158875" cy="8051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98546F5-1D4F-2B13-D33A-B5FBD6D4A6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0" y="4872041"/>
            <a:ext cx="1623060" cy="162306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D777246-709F-3EE4-754E-69770C6DFBE9}"/>
              </a:ext>
            </a:extLst>
          </p:cNvPr>
          <p:cNvSpPr txBox="1"/>
          <p:nvPr/>
        </p:nvSpPr>
        <p:spPr>
          <a:xfrm>
            <a:off x="1156669" y="362899"/>
            <a:ext cx="58738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 dirty="0"/>
              <a:t>Read: </a:t>
            </a:r>
            <a:r>
              <a:rPr lang="en-GB" sz="2800" dirty="0"/>
              <a:t>1 Peter 2: 9 and Romans 15: 7</a:t>
            </a:r>
          </a:p>
          <a:p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5BD89F-6243-8186-E098-970583DED04E}"/>
              </a:ext>
            </a:extLst>
          </p:cNvPr>
          <p:cNvSpPr txBox="1"/>
          <p:nvPr/>
        </p:nvSpPr>
        <p:spPr>
          <a:xfrm>
            <a:off x="1156669" y="1108796"/>
            <a:ext cx="609456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1 Peter 2:9</a:t>
            </a:r>
          </a:p>
          <a:p>
            <a:r>
              <a:rPr lang="en-GB" b="1" dirty="0"/>
              <a:t>New International Version</a:t>
            </a:r>
          </a:p>
          <a:p>
            <a:pPr algn="just"/>
            <a:r>
              <a:rPr lang="en-GB" dirty="0"/>
              <a:t>9 But you are a chosen people, a royal priesthood, a holy nation, God’s special possession, that you may declare the praises of him who called you out of darkness into his wonderful light.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183A14-3BAF-4D15-5A7A-39E7BC95AC2B}"/>
              </a:ext>
            </a:extLst>
          </p:cNvPr>
          <p:cNvSpPr txBox="1"/>
          <p:nvPr/>
        </p:nvSpPr>
        <p:spPr>
          <a:xfrm>
            <a:off x="1156669" y="3325077"/>
            <a:ext cx="60945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Romans 15:7</a:t>
            </a:r>
          </a:p>
          <a:p>
            <a:r>
              <a:rPr lang="en-GB" b="1" dirty="0"/>
              <a:t>New International Version</a:t>
            </a:r>
          </a:p>
          <a:p>
            <a:pPr algn="just"/>
            <a:r>
              <a:rPr lang="en-GB" dirty="0"/>
              <a:t>7 Accept one another, then, just as Christ accepted you, in order to bring praise to God.</a:t>
            </a:r>
          </a:p>
        </p:txBody>
      </p:sp>
    </p:spTree>
    <p:extLst>
      <p:ext uri="{BB962C8B-B14F-4D97-AF65-F5344CB8AC3E}">
        <p14:creationId xmlns:p14="http://schemas.microsoft.com/office/powerpoint/2010/main" val="299031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C2CC4-8F88-604E-0F4A-640E0322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063A74D7-E178-FB20-2C0A-12B694209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470" y="133028"/>
            <a:ext cx="707213" cy="972540"/>
          </a:xfrm>
          <a:prstGeom prst="rect">
            <a:avLst/>
          </a:prstGeom>
          <a:noFill/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18A4A9F0-A2BA-3E58-6F57-222704FC013E}"/>
              </a:ext>
            </a:extLst>
          </p:cNvPr>
          <p:cNvSpPr/>
          <p:nvPr/>
        </p:nvSpPr>
        <p:spPr>
          <a:xfrm>
            <a:off x="0" y="5926795"/>
            <a:ext cx="12192000" cy="923925"/>
          </a:xfrm>
          <a:prstGeom prst="rect">
            <a:avLst/>
          </a:prstGeom>
          <a:solidFill>
            <a:srgbClr val="9ABD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Created by the URC Youth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disability awareness task group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          www.urc.org.uk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7B0852BE-C205-4A7D-3746-ED812464D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74" y="5950952"/>
            <a:ext cx="1367790" cy="809625"/>
          </a:xfrm>
          <a:prstGeom prst="rect">
            <a:avLst/>
          </a:prstGeom>
        </p:spPr>
      </p:pic>
      <p:pic>
        <p:nvPicPr>
          <p:cNvPr id="39" name="Picture 38" descr="A white cross and fish on a black background&#10;&#10;Description automatically generated">
            <a:extLst>
              <a:ext uri="{FF2B5EF4-FFF2-40B4-BE49-F238E27FC236}">
                <a16:creationId xmlns:a16="http://schemas.microsoft.com/office/drawing/2014/main" id="{C9AE65AD-1208-0D2B-9AE1-9CF4DD169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125" y="5955397"/>
            <a:ext cx="1158875" cy="8051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98546F5-1D4F-2B13-D33A-B5FBD6D4A6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0" y="4872041"/>
            <a:ext cx="1623060" cy="162306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D777246-709F-3EE4-754E-69770C6DFBE9}"/>
              </a:ext>
            </a:extLst>
          </p:cNvPr>
          <p:cNvSpPr txBox="1"/>
          <p:nvPr/>
        </p:nvSpPr>
        <p:spPr>
          <a:xfrm>
            <a:off x="2286728" y="2298770"/>
            <a:ext cx="84825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Watch</a:t>
            </a:r>
            <a:r>
              <a:rPr lang="en-GB" sz="2800" dirty="0"/>
              <a:t> the video and work though the questions.</a:t>
            </a:r>
          </a:p>
        </p:txBody>
      </p:sp>
    </p:spTree>
    <p:extLst>
      <p:ext uri="{BB962C8B-B14F-4D97-AF65-F5344CB8AC3E}">
        <p14:creationId xmlns:p14="http://schemas.microsoft.com/office/powerpoint/2010/main" val="4216912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C2CC4-8F88-604E-0F4A-640E0322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063A74D7-E178-FB20-2C0A-12B6942094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470" y="133028"/>
            <a:ext cx="707213" cy="972540"/>
          </a:xfrm>
          <a:prstGeom prst="rect">
            <a:avLst/>
          </a:prstGeom>
          <a:noFill/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18A4A9F0-A2BA-3E58-6F57-222704FC013E}"/>
              </a:ext>
            </a:extLst>
          </p:cNvPr>
          <p:cNvSpPr/>
          <p:nvPr/>
        </p:nvSpPr>
        <p:spPr>
          <a:xfrm>
            <a:off x="0" y="5926795"/>
            <a:ext cx="12192000" cy="923925"/>
          </a:xfrm>
          <a:prstGeom prst="rect">
            <a:avLst/>
          </a:prstGeom>
          <a:solidFill>
            <a:srgbClr val="9ABD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Created by the URC Youth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disability awareness task group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          www.urc.org.uk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7B0852BE-C205-4A7D-3746-ED812464D5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74" y="5950952"/>
            <a:ext cx="1367790" cy="809625"/>
          </a:xfrm>
          <a:prstGeom prst="rect">
            <a:avLst/>
          </a:prstGeom>
        </p:spPr>
      </p:pic>
      <p:pic>
        <p:nvPicPr>
          <p:cNvPr id="39" name="Picture 38" descr="A white cross and fish on a black background&#10;&#10;Description automatically generated">
            <a:extLst>
              <a:ext uri="{FF2B5EF4-FFF2-40B4-BE49-F238E27FC236}">
                <a16:creationId xmlns:a16="http://schemas.microsoft.com/office/drawing/2014/main" id="{C9AE65AD-1208-0D2B-9AE1-9CF4DD169E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125" y="5955397"/>
            <a:ext cx="1158875" cy="8051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98546F5-1D4F-2B13-D33A-B5FBD6D4A6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0" y="4872041"/>
            <a:ext cx="1623060" cy="1623060"/>
          </a:xfrm>
          <a:prstGeom prst="rect">
            <a:avLst/>
          </a:prstGeom>
          <a:noFill/>
        </p:spPr>
      </p:pic>
      <p:pic>
        <p:nvPicPr>
          <p:cNvPr id="2" name="Online Media 1" title="A Place to Belong | Sebastian Sands">
            <a:hlinkClick r:id="" action="ppaction://media"/>
            <a:extLst>
              <a:ext uri="{FF2B5EF4-FFF2-40B4-BE49-F238E27FC236}">
                <a16:creationId xmlns:a16="http://schemas.microsoft.com/office/drawing/2014/main" id="{4ED8770E-E69C-0C3D-F8B2-41F77CCD35A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7"/>
          <a:stretch>
            <a:fillRect/>
          </a:stretch>
        </p:blipFill>
        <p:spPr>
          <a:xfrm>
            <a:off x="26988" y="0"/>
            <a:ext cx="121380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662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C2CC4-8F88-604E-0F4A-640E0322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063A74D7-E178-FB20-2C0A-12B694209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470" y="133028"/>
            <a:ext cx="707213" cy="972540"/>
          </a:xfrm>
          <a:prstGeom prst="rect">
            <a:avLst/>
          </a:prstGeom>
          <a:noFill/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18A4A9F0-A2BA-3E58-6F57-222704FC013E}"/>
              </a:ext>
            </a:extLst>
          </p:cNvPr>
          <p:cNvSpPr/>
          <p:nvPr/>
        </p:nvSpPr>
        <p:spPr>
          <a:xfrm>
            <a:off x="0" y="5926795"/>
            <a:ext cx="12192000" cy="923925"/>
          </a:xfrm>
          <a:prstGeom prst="rect">
            <a:avLst/>
          </a:prstGeom>
          <a:solidFill>
            <a:srgbClr val="9ABD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Created by the URC Youth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disability awareness task group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          www.urc.org.uk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7B0852BE-C205-4A7D-3746-ED812464D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74" y="5950952"/>
            <a:ext cx="1367790" cy="809625"/>
          </a:xfrm>
          <a:prstGeom prst="rect">
            <a:avLst/>
          </a:prstGeom>
        </p:spPr>
      </p:pic>
      <p:pic>
        <p:nvPicPr>
          <p:cNvPr id="39" name="Picture 38" descr="A white cross and fish on a black background&#10;&#10;Description automatically generated">
            <a:extLst>
              <a:ext uri="{FF2B5EF4-FFF2-40B4-BE49-F238E27FC236}">
                <a16:creationId xmlns:a16="http://schemas.microsoft.com/office/drawing/2014/main" id="{C9AE65AD-1208-0D2B-9AE1-9CF4DD169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125" y="5955397"/>
            <a:ext cx="1158875" cy="8051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98546F5-1D4F-2B13-D33A-B5FBD6D4A6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0" y="4872041"/>
            <a:ext cx="1623060" cy="162306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6764F0-4D62-4100-E85C-70F5F4803420}"/>
              </a:ext>
            </a:extLst>
          </p:cNvPr>
          <p:cNvSpPr txBox="1"/>
          <p:nvPr/>
        </p:nvSpPr>
        <p:spPr>
          <a:xfrm>
            <a:off x="2827874" y="1332611"/>
            <a:ext cx="609456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/>
              <a:t>Questions: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800" dirty="0"/>
              <a:t>What led you to Church?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800" dirty="0"/>
              <a:t>Was it what you thought or hoped for?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800" dirty="0"/>
              <a:t>Did it bring you answers?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800" dirty="0"/>
              <a:t>What does it mean to be welcomed?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800" dirty="0"/>
              <a:t>What is your calling?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800" dirty="0"/>
              <a:t>What does acceptance mean and look like in the church?</a:t>
            </a:r>
          </a:p>
        </p:txBody>
      </p:sp>
    </p:spTree>
    <p:extLst>
      <p:ext uri="{BB962C8B-B14F-4D97-AF65-F5344CB8AC3E}">
        <p14:creationId xmlns:p14="http://schemas.microsoft.com/office/powerpoint/2010/main" val="703777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C2CC4-8F88-604E-0F4A-640E0322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063A74D7-E178-FB20-2C0A-12B694209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470" y="133028"/>
            <a:ext cx="707213" cy="972540"/>
          </a:xfrm>
          <a:prstGeom prst="rect">
            <a:avLst/>
          </a:prstGeom>
          <a:noFill/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18A4A9F0-A2BA-3E58-6F57-222704FC013E}"/>
              </a:ext>
            </a:extLst>
          </p:cNvPr>
          <p:cNvSpPr/>
          <p:nvPr/>
        </p:nvSpPr>
        <p:spPr>
          <a:xfrm>
            <a:off x="0" y="5926795"/>
            <a:ext cx="12192000" cy="923925"/>
          </a:xfrm>
          <a:prstGeom prst="rect">
            <a:avLst/>
          </a:prstGeom>
          <a:solidFill>
            <a:srgbClr val="9ABD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Created by the URC Youth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disability awareness task group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          www.urc.org.uk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7B0852BE-C205-4A7D-3746-ED812464D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74" y="5950952"/>
            <a:ext cx="1367790" cy="809625"/>
          </a:xfrm>
          <a:prstGeom prst="rect">
            <a:avLst/>
          </a:prstGeom>
        </p:spPr>
      </p:pic>
      <p:pic>
        <p:nvPicPr>
          <p:cNvPr id="39" name="Picture 38" descr="A white cross and fish on a black background&#10;&#10;Description automatically generated">
            <a:extLst>
              <a:ext uri="{FF2B5EF4-FFF2-40B4-BE49-F238E27FC236}">
                <a16:creationId xmlns:a16="http://schemas.microsoft.com/office/drawing/2014/main" id="{C9AE65AD-1208-0D2B-9AE1-9CF4DD169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125" y="5955397"/>
            <a:ext cx="1158875" cy="8051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98546F5-1D4F-2B13-D33A-B5FBD6D4A6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0" y="4872041"/>
            <a:ext cx="1623060" cy="162306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6764F0-4D62-4100-E85C-70F5F4803420}"/>
              </a:ext>
            </a:extLst>
          </p:cNvPr>
          <p:cNvSpPr txBox="1"/>
          <p:nvPr/>
        </p:nvSpPr>
        <p:spPr>
          <a:xfrm>
            <a:off x="1750907" y="1487587"/>
            <a:ext cx="914328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/>
              <a:t>Take some time to </a:t>
            </a:r>
            <a:r>
              <a:rPr lang="en-GB" sz="2800" b="1" dirty="0"/>
              <a:t>reflect</a:t>
            </a:r>
            <a:r>
              <a:rPr lang="en-GB" sz="2800" dirty="0"/>
              <a:t> on the session while listening to the following song – if you have time you could discuss what one thing you will be taking home with you.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Song: </a:t>
            </a:r>
            <a:r>
              <a:rPr lang="en-GB" sz="2800" dirty="0"/>
              <a:t>I’m accepted, I’m forgiven by </a:t>
            </a:r>
            <a:r>
              <a:rPr lang="en-GB" sz="2800" dirty="0" err="1"/>
              <a:t>Onjoy</a:t>
            </a:r>
            <a:r>
              <a:rPr lang="en-GB" sz="2800" dirty="0"/>
              <a:t> worship </a:t>
            </a:r>
            <a:r>
              <a:rPr lang="en-GB" sz="2800" dirty="0">
                <a:hlinkClick r:id="rId6"/>
              </a:rPr>
              <a:t>https://youtu.be/aOa5qqeZBx4?si=iuWOqLWI1xUIxogS</a:t>
            </a:r>
            <a:r>
              <a:rPr lang="en-GB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3219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C2CC4-8F88-604E-0F4A-640E0322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063A74D7-E178-FB20-2C0A-12B694209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470" y="133028"/>
            <a:ext cx="707213" cy="972540"/>
          </a:xfrm>
          <a:prstGeom prst="rect">
            <a:avLst/>
          </a:prstGeom>
          <a:noFill/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18A4A9F0-A2BA-3E58-6F57-222704FC013E}"/>
              </a:ext>
            </a:extLst>
          </p:cNvPr>
          <p:cNvSpPr/>
          <p:nvPr/>
        </p:nvSpPr>
        <p:spPr>
          <a:xfrm>
            <a:off x="0" y="5926795"/>
            <a:ext cx="12192000" cy="923925"/>
          </a:xfrm>
          <a:prstGeom prst="rect">
            <a:avLst/>
          </a:prstGeom>
          <a:solidFill>
            <a:srgbClr val="9ABD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Created by the URC Youth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disability awareness task group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                                 www.urc.org.uk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7B0852BE-C205-4A7D-3746-ED812464D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74" y="5950952"/>
            <a:ext cx="1367790" cy="809625"/>
          </a:xfrm>
          <a:prstGeom prst="rect">
            <a:avLst/>
          </a:prstGeom>
        </p:spPr>
      </p:pic>
      <p:pic>
        <p:nvPicPr>
          <p:cNvPr id="39" name="Picture 38" descr="A white cross and fish on a black background&#10;&#10;Description automatically generated">
            <a:extLst>
              <a:ext uri="{FF2B5EF4-FFF2-40B4-BE49-F238E27FC236}">
                <a16:creationId xmlns:a16="http://schemas.microsoft.com/office/drawing/2014/main" id="{C9AE65AD-1208-0D2B-9AE1-9CF4DD169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125" y="5955397"/>
            <a:ext cx="1158875" cy="80518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98546F5-1D4F-2B13-D33A-B5FBD6D4A6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0" y="4872041"/>
            <a:ext cx="1623060" cy="162306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6764F0-4D62-4100-E85C-70F5F4803420}"/>
              </a:ext>
            </a:extLst>
          </p:cNvPr>
          <p:cNvSpPr txBox="1"/>
          <p:nvPr/>
        </p:nvSpPr>
        <p:spPr>
          <a:xfrm>
            <a:off x="1250576" y="357688"/>
            <a:ext cx="18290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 dirty="0"/>
              <a:t>Prayer</a:t>
            </a:r>
            <a:endParaRPr lang="en-GB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B6E4A4-0301-A851-1040-041AC84C0CFD}"/>
              </a:ext>
            </a:extLst>
          </p:cNvPr>
          <p:cNvSpPr txBox="1"/>
          <p:nvPr/>
        </p:nvSpPr>
        <p:spPr>
          <a:xfrm>
            <a:off x="3383524" y="328259"/>
            <a:ext cx="609456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Creator God, you made me. </a:t>
            </a:r>
          </a:p>
          <a:p>
            <a:r>
              <a:rPr lang="en-GB" b="1" dirty="0"/>
              <a:t>Just as I am. </a:t>
            </a:r>
          </a:p>
          <a:p>
            <a:r>
              <a:rPr lang="en-GB" dirty="0"/>
              <a:t>Thank you for the wonder of me; </a:t>
            </a:r>
          </a:p>
          <a:p>
            <a:r>
              <a:rPr lang="en-GB" dirty="0"/>
              <a:t>For the things I love about me;</a:t>
            </a:r>
          </a:p>
          <a:p>
            <a:r>
              <a:rPr lang="en-GB" dirty="0"/>
              <a:t>Even for the things I might sometimes wish I could change. </a:t>
            </a:r>
          </a:p>
          <a:p>
            <a:r>
              <a:rPr lang="en-GB" dirty="0"/>
              <a:t>Loving Jesus, you are always with me. </a:t>
            </a:r>
          </a:p>
          <a:p>
            <a:r>
              <a:rPr lang="en-GB" b="1" dirty="0"/>
              <a:t>Just as I am. </a:t>
            </a:r>
          </a:p>
          <a:p>
            <a:r>
              <a:rPr lang="en-GB" dirty="0"/>
              <a:t>Thank you for being my friend;</a:t>
            </a:r>
          </a:p>
          <a:p>
            <a:r>
              <a:rPr lang="en-GB" dirty="0"/>
              <a:t>For knowing me better than anyone; </a:t>
            </a:r>
          </a:p>
          <a:p>
            <a:r>
              <a:rPr lang="en-GB" dirty="0"/>
              <a:t>For the joy we share, you and me together. </a:t>
            </a:r>
          </a:p>
          <a:p>
            <a:r>
              <a:rPr lang="en-GB" dirty="0"/>
              <a:t>Holy Spirit, you fill me. </a:t>
            </a:r>
          </a:p>
          <a:p>
            <a:r>
              <a:rPr lang="en-GB" b="1" dirty="0"/>
              <a:t>Just as I am. </a:t>
            </a:r>
          </a:p>
          <a:p>
            <a:r>
              <a:rPr lang="en-GB" dirty="0"/>
              <a:t>Thank you for your comfort when I feel fed up; </a:t>
            </a:r>
          </a:p>
          <a:p>
            <a:r>
              <a:rPr lang="en-GB" dirty="0"/>
              <a:t>For your encouragement when things are tough;</a:t>
            </a:r>
          </a:p>
          <a:p>
            <a:r>
              <a:rPr lang="en-GB" dirty="0"/>
              <a:t>For helping me grow in your love </a:t>
            </a:r>
          </a:p>
          <a:p>
            <a:r>
              <a:rPr lang="en-GB" dirty="0"/>
              <a:t>and play my part in your family,</a:t>
            </a:r>
          </a:p>
          <a:p>
            <a:r>
              <a:rPr lang="en-GB" b="1" dirty="0"/>
              <a:t>Just as I am. </a:t>
            </a:r>
          </a:p>
          <a:p>
            <a:r>
              <a:rPr lang="en-GB" b="1" dirty="0"/>
              <a:t>Amen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2106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4c39d4d-64ec-4058-a805-31ab6c1052fe">
      <Terms xmlns="http://schemas.microsoft.com/office/infopath/2007/PartnerControls"/>
    </lcf76f155ced4ddcb4097134ff3c332f>
    <TaxCatchAll xmlns="37b8247b-92ea-43dd-b6d5-6ded56920b0f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4B357E28AA8C4BA2B526D8E8642675" ma:contentTypeVersion="17" ma:contentTypeDescription="Create a new document." ma:contentTypeScope="" ma:versionID="3b58fff315f3712818bcae61f8875936">
  <xsd:schema xmlns:xsd="http://www.w3.org/2001/XMLSchema" xmlns:xs="http://www.w3.org/2001/XMLSchema" xmlns:p="http://schemas.microsoft.com/office/2006/metadata/properties" xmlns:ns1="http://schemas.microsoft.com/sharepoint/v3" xmlns:ns2="d4c39d4d-64ec-4058-a805-31ab6c1052fe" xmlns:ns3="37b8247b-92ea-43dd-b6d5-6ded56920b0f" targetNamespace="http://schemas.microsoft.com/office/2006/metadata/properties" ma:root="true" ma:fieldsID="6f79b9e730e497e15b845a323f31b9f0" ns1:_="" ns2:_="" ns3:_="">
    <xsd:import namespace="http://schemas.microsoft.com/sharepoint/v3"/>
    <xsd:import namespace="d4c39d4d-64ec-4058-a805-31ab6c1052fe"/>
    <xsd:import namespace="37b8247b-92ea-43dd-b6d5-6ded56920b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c39d4d-64ec-4058-a805-31ab6c105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3961625-829a-47c7-ab9f-0abdf34e68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b8247b-92ea-43dd-b6d5-6ded56920b0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f60aaa-134c-4108-8c0e-ea1f520e934d}" ma:internalName="TaxCatchAll" ma:showField="CatchAllData" ma:web="37b8247b-92ea-43dd-b6d5-6ded56920b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B1D35D-5739-4AD7-9967-4C1D607208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DF7639-5D85-44D5-883B-337AD9ADF4F4}">
  <ds:schemaRefs>
    <ds:schemaRef ds:uri="http://schemas.microsoft.com/office/2006/metadata/properties"/>
    <ds:schemaRef ds:uri="http://schemas.microsoft.com/office/infopath/2007/PartnerControls"/>
    <ds:schemaRef ds:uri="d4c39d4d-64ec-4058-a805-31ab6c1052fe"/>
    <ds:schemaRef ds:uri="37b8247b-92ea-43dd-b6d5-6ded56920b0f"/>
  </ds:schemaRefs>
</ds:datastoreItem>
</file>

<file path=customXml/itemProps3.xml><?xml version="1.0" encoding="utf-8"?>
<ds:datastoreItem xmlns:ds="http://schemas.openxmlformats.org/officeDocument/2006/customXml" ds:itemID="{4E50DC29-85E2-4E7D-91F7-0A27BF07C9B4}"/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616</Words>
  <Application>Microsoft Office PowerPoint</Application>
  <PresentationFormat>Widescreen</PresentationFormat>
  <Paragraphs>70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Sharon Lloyd</dc:creator>
  <cp:lastModifiedBy>Sharon Lloyd</cp:lastModifiedBy>
  <cp:revision>1</cp:revision>
  <dcterms:created xsi:type="dcterms:W3CDTF">2024-04-17T13:12:05Z</dcterms:created>
  <dcterms:modified xsi:type="dcterms:W3CDTF">2024-07-31T11:06:48Z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0x010100E54B357E28AA8C4BA2B526D8E8642675</vt:lpwstr>
  </property>
  <property fmtid="{D5CDD505-2E9C-101B-9397-08002B2CF9AE}" pid="3" name="MediaServiceImageTags">
    <vt:lpwstr/>
  </property>
</Properties>
</file>