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8" r:id="rId5"/>
    <p:sldId id="267" r:id="rId6"/>
    <p:sldId id="273" r:id="rId7"/>
    <p:sldId id="266" r:id="rId8"/>
    <p:sldId id="274" r:id="rId9"/>
    <p:sldId id="285" r:id="rId10"/>
    <p:sldId id="263" r:id="rId11"/>
    <p:sldId id="265" r:id="rId12"/>
    <p:sldId id="275" r:id="rId13"/>
    <p:sldId id="280" r:id="rId14"/>
    <p:sldId id="264" r:id="rId15"/>
    <p:sldId id="281" r:id="rId16"/>
    <p:sldId id="269" r:id="rId17"/>
    <p:sldId id="270" r:id="rId18"/>
    <p:sldId id="284" r:id="rId19"/>
    <p:sldId id="277" r:id="rId20"/>
    <p:sldId id="282" r:id="rId21"/>
    <p:sldId id="278" r:id="rId22"/>
    <p:sldId id="279" r:id="rId23"/>
    <p:sldId id="283" r:id="rId24"/>
    <p:sldId id="276"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3" d="100"/>
          <a:sy n="63" d="100"/>
        </p:scale>
        <p:origin x="80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m Richards" userId="fac3872a-1981-492b-9e3a-149ea8c90b60" providerId="ADAL" clId="{5D132E72-73FB-4438-81AB-727C28572A77}"/>
    <pc:docChg chg="undo custSel addSld delSld modSld sldOrd">
      <pc:chgData name="Sam Richards" userId="fac3872a-1981-492b-9e3a-149ea8c90b60" providerId="ADAL" clId="{5D132E72-73FB-4438-81AB-727C28572A77}" dt="2024-06-25T13:53:58.140" v="293" actId="255"/>
      <pc:docMkLst>
        <pc:docMk/>
      </pc:docMkLst>
      <pc:sldChg chg="modSp mod">
        <pc:chgData name="Sam Richards" userId="fac3872a-1981-492b-9e3a-149ea8c90b60" providerId="ADAL" clId="{5D132E72-73FB-4438-81AB-727C28572A77}" dt="2024-06-20T07:02:12.216" v="215" actId="1076"/>
        <pc:sldMkLst>
          <pc:docMk/>
          <pc:sldMk cId="615704562" sldId="263"/>
        </pc:sldMkLst>
        <pc:spChg chg="mod">
          <ac:chgData name="Sam Richards" userId="fac3872a-1981-492b-9e3a-149ea8c90b60" providerId="ADAL" clId="{5D132E72-73FB-4438-81AB-727C28572A77}" dt="2024-06-20T07:02:12.216" v="215" actId="1076"/>
          <ac:spMkLst>
            <pc:docMk/>
            <pc:sldMk cId="615704562" sldId="263"/>
            <ac:spMk id="2" creationId="{3F824FE0-2950-3DC4-BEDD-FCF1580A4FA5}"/>
          </ac:spMkLst>
        </pc:spChg>
      </pc:sldChg>
      <pc:sldChg chg="modSp mod">
        <pc:chgData name="Sam Richards" userId="fac3872a-1981-492b-9e3a-149ea8c90b60" providerId="ADAL" clId="{5D132E72-73FB-4438-81AB-727C28572A77}" dt="2024-06-20T07:14:34.274" v="283" actId="255"/>
        <pc:sldMkLst>
          <pc:docMk/>
          <pc:sldMk cId="1626493353" sldId="264"/>
        </pc:sldMkLst>
        <pc:spChg chg="mod">
          <ac:chgData name="Sam Richards" userId="fac3872a-1981-492b-9e3a-149ea8c90b60" providerId="ADAL" clId="{5D132E72-73FB-4438-81AB-727C28572A77}" dt="2024-06-20T07:14:34.274" v="283" actId="255"/>
          <ac:spMkLst>
            <pc:docMk/>
            <pc:sldMk cId="1626493353" sldId="264"/>
            <ac:spMk id="2" creationId="{EA749186-1F93-2533-0482-53294BA1C564}"/>
          </ac:spMkLst>
        </pc:spChg>
      </pc:sldChg>
      <pc:sldChg chg="modSp mod">
        <pc:chgData name="Sam Richards" userId="fac3872a-1981-492b-9e3a-149ea8c90b60" providerId="ADAL" clId="{5D132E72-73FB-4438-81AB-727C28572A77}" dt="2024-06-20T07:02:31.041" v="216" actId="255"/>
        <pc:sldMkLst>
          <pc:docMk/>
          <pc:sldMk cId="4213165277" sldId="265"/>
        </pc:sldMkLst>
        <pc:spChg chg="mod">
          <ac:chgData name="Sam Richards" userId="fac3872a-1981-492b-9e3a-149ea8c90b60" providerId="ADAL" clId="{5D132E72-73FB-4438-81AB-727C28572A77}" dt="2024-06-20T07:02:31.041" v="216" actId="255"/>
          <ac:spMkLst>
            <pc:docMk/>
            <pc:sldMk cId="4213165277" sldId="265"/>
            <ac:spMk id="2" creationId="{7EA3EB52-6B11-5368-A688-419D06D25B32}"/>
          </ac:spMkLst>
        </pc:spChg>
      </pc:sldChg>
      <pc:sldChg chg="modSp mod">
        <pc:chgData name="Sam Richards" userId="fac3872a-1981-492b-9e3a-149ea8c90b60" providerId="ADAL" clId="{5D132E72-73FB-4438-81AB-727C28572A77}" dt="2024-06-20T07:01:46.146" v="212" actId="122"/>
        <pc:sldMkLst>
          <pc:docMk/>
          <pc:sldMk cId="1778427342" sldId="266"/>
        </pc:sldMkLst>
        <pc:spChg chg="mod">
          <ac:chgData name="Sam Richards" userId="fac3872a-1981-492b-9e3a-149ea8c90b60" providerId="ADAL" clId="{5D132E72-73FB-4438-81AB-727C28572A77}" dt="2024-06-20T07:01:46.146" v="212" actId="122"/>
          <ac:spMkLst>
            <pc:docMk/>
            <pc:sldMk cId="1778427342" sldId="266"/>
            <ac:spMk id="2" creationId="{9FD16183-3A89-2541-9C0A-6941411DBD5B}"/>
          </ac:spMkLst>
        </pc:spChg>
      </pc:sldChg>
      <pc:sldChg chg="modSp mod">
        <pc:chgData name="Sam Richards" userId="fac3872a-1981-492b-9e3a-149ea8c90b60" providerId="ADAL" clId="{5D132E72-73FB-4438-81AB-727C28572A77}" dt="2024-06-20T07:01:30.355" v="210" actId="122"/>
        <pc:sldMkLst>
          <pc:docMk/>
          <pc:sldMk cId="3020873181" sldId="267"/>
        </pc:sldMkLst>
        <pc:spChg chg="mod">
          <ac:chgData name="Sam Richards" userId="fac3872a-1981-492b-9e3a-149ea8c90b60" providerId="ADAL" clId="{5D132E72-73FB-4438-81AB-727C28572A77}" dt="2024-06-20T07:01:30.355" v="210" actId="122"/>
          <ac:spMkLst>
            <pc:docMk/>
            <pc:sldMk cId="3020873181" sldId="267"/>
            <ac:spMk id="2" creationId="{0F78E3A4-6570-84C7-A49D-110C03639129}"/>
          </ac:spMkLst>
        </pc:spChg>
      </pc:sldChg>
      <pc:sldChg chg="modSp mod">
        <pc:chgData name="Sam Richards" userId="fac3872a-1981-492b-9e3a-149ea8c90b60" providerId="ADAL" clId="{5D132E72-73FB-4438-81AB-727C28572A77}" dt="2024-06-19T14:31:13.904" v="85" actId="255"/>
        <pc:sldMkLst>
          <pc:docMk/>
          <pc:sldMk cId="163334511" sldId="269"/>
        </pc:sldMkLst>
        <pc:spChg chg="mod">
          <ac:chgData name="Sam Richards" userId="fac3872a-1981-492b-9e3a-149ea8c90b60" providerId="ADAL" clId="{5D132E72-73FB-4438-81AB-727C28572A77}" dt="2024-06-19T14:31:13.904" v="85" actId="255"/>
          <ac:spMkLst>
            <pc:docMk/>
            <pc:sldMk cId="163334511" sldId="269"/>
            <ac:spMk id="3" creationId="{AAF8BF42-B26E-7460-04B3-CF3683CE4CFF}"/>
          </ac:spMkLst>
        </pc:spChg>
      </pc:sldChg>
      <pc:sldChg chg="modSp mod">
        <pc:chgData name="Sam Richards" userId="fac3872a-1981-492b-9e3a-149ea8c90b60" providerId="ADAL" clId="{5D132E72-73FB-4438-81AB-727C28572A77}" dt="2024-06-20T07:06:06.806" v="240" actId="1076"/>
        <pc:sldMkLst>
          <pc:docMk/>
          <pc:sldMk cId="2972381857" sldId="270"/>
        </pc:sldMkLst>
        <pc:spChg chg="mod">
          <ac:chgData name="Sam Richards" userId="fac3872a-1981-492b-9e3a-149ea8c90b60" providerId="ADAL" clId="{5D132E72-73FB-4438-81AB-727C28572A77}" dt="2024-06-20T07:06:06.806" v="240" actId="1076"/>
          <ac:spMkLst>
            <pc:docMk/>
            <pc:sldMk cId="2972381857" sldId="270"/>
            <ac:spMk id="4" creationId="{036D6F5D-9812-44AB-D7F7-7B1A33ADDAFD}"/>
          </ac:spMkLst>
        </pc:spChg>
      </pc:sldChg>
      <pc:sldChg chg="addSp delSp modSp del mod">
        <pc:chgData name="Sam Richards" userId="fac3872a-1981-492b-9e3a-149ea8c90b60" providerId="ADAL" clId="{5D132E72-73FB-4438-81AB-727C28572A77}" dt="2024-06-19T14:38:36.265" v="190" actId="2696"/>
        <pc:sldMkLst>
          <pc:docMk/>
          <pc:sldMk cId="1697737674" sldId="271"/>
        </pc:sldMkLst>
        <pc:spChg chg="del mod">
          <ac:chgData name="Sam Richards" userId="fac3872a-1981-492b-9e3a-149ea8c90b60" providerId="ADAL" clId="{5D132E72-73FB-4438-81AB-727C28572A77}" dt="2024-06-19T14:37:40.945" v="181"/>
          <ac:spMkLst>
            <pc:docMk/>
            <pc:sldMk cId="1697737674" sldId="271"/>
            <ac:spMk id="4" creationId="{9B019C54-DF92-1585-3AAF-89A76E9460C9}"/>
          </ac:spMkLst>
        </pc:spChg>
        <pc:picChg chg="add mod">
          <ac:chgData name="Sam Richards" userId="fac3872a-1981-492b-9e3a-149ea8c90b60" providerId="ADAL" clId="{5D132E72-73FB-4438-81AB-727C28572A77}" dt="2024-06-19T14:37:04.249" v="173" actId="1076"/>
          <ac:picMkLst>
            <pc:docMk/>
            <pc:sldMk cId="1697737674" sldId="271"/>
            <ac:picMk id="2" creationId="{6F7ADBC8-CCBD-AD75-BF7C-D381D853FB14}"/>
          </ac:picMkLst>
        </pc:picChg>
      </pc:sldChg>
      <pc:sldChg chg="delSp modSp del mod">
        <pc:chgData name="Sam Richards" userId="fac3872a-1981-492b-9e3a-149ea8c90b60" providerId="ADAL" clId="{5D132E72-73FB-4438-81AB-727C28572A77}" dt="2024-06-19T14:30:53.044" v="82" actId="2696"/>
        <pc:sldMkLst>
          <pc:docMk/>
          <pc:sldMk cId="1919221052" sldId="272"/>
        </pc:sldMkLst>
        <pc:spChg chg="del mod">
          <ac:chgData name="Sam Richards" userId="fac3872a-1981-492b-9e3a-149ea8c90b60" providerId="ADAL" clId="{5D132E72-73FB-4438-81AB-727C28572A77}" dt="2024-06-19T14:30:19.317" v="74"/>
          <ac:spMkLst>
            <pc:docMk/>
            <pc:sldMk cId="1919221052" sldId="272"/>
            <ac:spMk id="4" creationId="{544A7D7B-0F93-DB81-D1B7-7DAB0E2F1994}"/>
          </ac:spMkLst>
        </pc:spChg>
      </pc:sldChg>
      <pc:sldChg chg="modSp mod">
        <pc:chgData name="Sam Richards" userId="fac3872a-1981-492b-9e3a-149ea8c90b60" providerId="ADAL" clId="{5D132E72-73FB-4438-81AB-727C28572A77}" dt="2024-06-20T07:13:32.176" v="278" actId="1076"/>
        <pc:sldMkLst>
          <pc:docMk/>
          <pc:sldMk cId="285141629" sldId="273"/>
        </pc:sldMkLst>
        <pc:spChg chg="mod">
          <ac:chgData name="Sam Richards" userId="fac3872a-1981-492b-9e3a-149ea8c90b60" providerId="ADAL" clId="{5D132E72-73FB-4438-81AB-727C28572A77}" dt="2024-06-20T07:13:32.176" v="278" actId="1076"/>
          <ac:spMkLst>
            <pc:docMk/>
            <pc:sldMk cId="285141629" sldId="273"/>
            <ac:spMk id="4" creationId="{12A00B57-14B3-9459-3D94-4B3AE2285A87}"/>
          </ac:spMkLst>
        </pc:spChg>
      </pc:sldChg>
      <pc:sldChg chg="modSp mod">
        <pc:chgData name="Sam Richards" userId="fac3872a-1981-492b-9e3a-149ea8c90b60" providerId="ADAL" clId="{5D132E72-73FB-4438-81AB-727C28572A77}" dt="2024-06-20T07:11:27.326" v="266" actId="255"/>
        <pc:sldMkLst>
          <pc:docMk/>
          <pc:sldMk cId="2791427280" sldId="274"/>
        </pc:sldMkLst>
        <pc:spChg chg="mod">
          <ac:chgData name="Sam Richards" userId="fac3872a-1981-492b-9e3a-149ea8c90b60" providerId="ADAL" clId="{5D132E72-73FB-4438-81AB-727C28572A77}" dt="2024-06-20T07:11:27.326" v="266" actId="255"/>
          <ac:spMkLst>
            <pc:docMk/>
            <pc:sldMk cId="2791427280" sldId="274"/>
            <ac:spMk id="4" creationId="{37295B8C-61C8-C5EC-840B-159D23AC54FA}"/>
          </ac:spMkLst>
        </pc:spChg>
      </pc:sldChg>
      <pc:sldChg chg="modSp mod">
        <pc:chgData name="Sam Richards" userId="fac3872a-1981-492b-9e3a-149ea8c90b60" providerId="ADAL" clId="{5D132E72-73FB-4438-81AB-727C28572A77}" dt="2024-06-25T13:53:58.140" v="293" actId="255"/>
        <pc:sldMkLst>
          <pc:docMk/>
          <pc:sldMk cId="1710918595" sldId="275"/>
        </pc:sldMkLst>
        <pc:spChg chg="mod">
          <ac:chgData name="Sam Richards" userId="fac3872a-1981-492b-9e3a-149ea8c90b60" providerId="ADAL" clId="{5D132E72-73FB-4438-81AB-727C28572A77}" dt="2024-06-25T13:53:58.140" v="293" actId="255"/>
          <ac:spMkLst>
            <pc:docMk/>
            <pc:sldMk cId="1710918595" sldId="275"/>
            <ac:spMk id="4" creationId="{219FBD6A-5DA1-370A-BBB2-E54CA5787093}"/>
          </ac:spMkLst>
        </pc:spChg>
      </pc:sldChg>
      <pc:sldChg chg="modSp mod">
        <pc:chgData name="Sam Richards" userId="fac3872a-1981-492b-9e3a-149ea8c90b60" providerId="ADAL" clId="{5D132E72-73FB-4438-81AB-727C28572A77}" dt="2024-06-20T07:14:10.705" v="282" actId="14100"/>
        <pc:sldMkLst>
          <pc:docMk/>
          <pc:sldMk cId="2857777411" sldId="276"/>
        </pc:sldMkLst>
        <pc:spChg chg="mod">
          <ac:chgData name="Sam Richards" userId="fac3872a-1981-492b-9e3a-149ea8c90b60" providerId="ADAL" clId="{5D132E72-73FB-4438-81AB-727C28572A77}" dt="2024-06-20T07:14:10.705" v="282" actId="14100"/>
          <ac:spMkLst>
            <pc:docMk/>
            <pc:sldMk cId="2857777411" sldId="276"/>
            <ac:spMk id="3" creationId="{2E7E39FF-EEF3-94DB-ADA7-24797740E0D2}"/>
          </ac:spMkLst>
        </pc:spChg>
      </pc:sldChg>
      <pc:sldChg chg="modSp mod">
        <pc:chgData name="Sam Richards" userId="fac3872a-1981-492b-9e3a-149ea8c90b60" providerId="ADAL" clId="{5D132E72-73FB-4438-81AB-727C28572A77}" dt="2024-06-20T07:14:53.255" v="285" actId="255"/>
        <pc:sldMkLst>
          <pc:docMk/>
          <pc:sldMk cId="1952751445" sldId="277"/>
        </pc:sldMkLst>
        <pc:spChg chg="mod">
          <ac:chgData name="Sam Richards" userId="fac3872a-1981-492b-9e3a-149ea8c90b60" providerId="ADAL" clId="{5D132E72-73FB-4438-81AB-727C28572A77}" dt="2024-06-20T07:14:53.255" v="285" actId="255"/>
          <ac:spMkLst>
            <pc:docMk/>
            <pc:sldMk cId="1952751445" sldId="277"/>
            <ac:spMk id="2" creationId="{8982DC6F-B829-A7C4-A3DE-06AD58958036}"/>
          </ac:spMkLst>
        </pc:spChg>
      </pc:sldChg>
      <pc:sldChg chg="modSp mod">
        <pc:chgData name="Sam Richards" userId="fac3872a-1981-492b-9e3a-149ea8c90b60" providerId="ADAL" clId="{5D132E72-73FB-4438-81AB-727C28572A77}" dt="2024-06-19T14:38:57.266" v="192" actId="255"/>
        <pc:sldMkLst>
          <pc:docMk/>
          <pc:sldMk cId="1291012925" sldId="278"/>
        </pc:sldMkLst>
        <pc:spChg chg="mod">
          <ac:chgData name="Sam Richards" userId="fac3872a-1981-492b-9e3a-149ea8c90b60" providerId="ADAL" clId="{5D132E72-73FB-4438-81AB-727C28572A77}" dt="2024-06-19T14:38:57.266" v="192" actId="255"/>
          <ac:spMkLst>
            <pc:docMk/>
            <pc:sldMk cId="1291012925" sldId="278"/>
            <ac:spMk id="4" creationId="{DC01F3EF-EB02-2F1F-EF37-CF07884AD8AA}"/>
          </ac:spMkLst>
        </pc:spChg>
      </pc:sldChg>
      <pc:sldChg chg="modSp mod">
        <pc:chgData name="Sam Richards" userId="fac3872a-1981-492b-9e3a-149ea8c90b60" providerId="ADAL" clId="{5D132E72-73FB-4438-81AB-727C28572A77}" dt="2024-06-20T07:08:18.023" v="247" actId="20577"/>
        <pc:sldMkLst>
          <pc:docMk/>
          <pc:sldMk cId="3348071508" sldId="279"/>
        </pc:sldMkLst>
        <pc:spChg chg="mod">
          <ac:chgData name="Sam Richards" userId="fac3872a-1981-492b-9e3a-149ea8c90b60" providerId="ADAL" clId="{5D132E72-73FB-4438-81AB-727C28572A77}" dt="2024-06-20T07:08:18.023" v="247" actId="20577"/>
          <ac:spMkLst>
            <pc:docMk/>
            <pc:sldMk cId="3348071508" sldId="279"/>
            <ac:spMk id="4" creationId="{C5A71341-5DFB-8AB3-BC16-C2499F9325F9}"/>
          </ac:spMkLst>
        </pc:spChg>
      </pc:sldChg>
      <pc:sldChg chg="modSp add mod ord">
        <pc:chgData name="Sam Richards" userId="fac3872a-1981-492b-9e3a-149ea8c90b60" providerId="ADAL" clId="{5D132E72-73FB-4438-81AB-727C28572A77}" dt="2024-06-19T14:28:52.572" v="62"/>
        <pc:sldMkLst>
          <pc:docMk/>
          <pc:sldMk cId="3508860675" sldId="280"/>
        </pc:sldMkLst>
        <pc:spChg chg="mod">
          <ac:chgData name="Sam Richards" userId="fac3872a-1981-492b-9e3a-149ea8c90b60" providerId="ADAL" clId="{5D132E72-73FB-4438-81AB-727C28572A77}" dt="2024-06-19T14:28:33.579" v="58" actId="1076"/>
          <ac:spMkLst>
            <pc:docMk/>
            <pc:sldMk cId="3508860675" sldId="280"/>
            <ac:spMk id="2" creationId="{9FD16183-3A89-2541-9C0A-6941411DBD5B}"/>
          </ac:spMkLst>
        </pc:spChg>
      </pc:sldChg>
      <pc:sldChg chg="modSp add mod ord">
        <pc:chgData name="Sam Richards" userId="fac3872a-1981-492b-9e3a-149ea8c90b60" providerId="ADAL" clId="{5D132E72-73FB-4438-81AB-727C28572A77}" dt="2024-06-20T07:03:52" v="224" actId="1076"/>
        <pc:sldMkLst>
          <pc:docMk/>
          <pc:sldMk cId="3837091220" sldId="281"/>
        </pc:sldMkLst>
        <pc:spChg chg="mod">
          <ac:chgData name="Sam Richards" userId="fac3872a-1981-492b-9e3a-149ea8c90b60" providerId="ADAL" clId="{5D132E72-73FB-4438-81AB-727C28572A77}" dt="2024-06-20T07:03:52" v="224" actId="1076"/>
          <ac:spMkLst>
            <pc:docMk/>
            <pc:sldMk cId="3837091220" sldId="281"/>
            <ac:spMk id="2" creationId="{7EA3EB52-6B11-5368-A688-419D06D25B32}"/>
          </ac:spMkLst>
        </pc:spChg>
      </pc:sldChg>
      <pc:sldChg chg="modSp add mod ord">
        <pc:chgData name="Sam Richards" userId="fac3872a-1981-492b-9e3a-149ea8c90b60" providerId="ADAL" clId="{5D132E72-73FB-4438-81AB-727C28572A77}" dt="2024-06-19T14:38:31.117" v="189" actId="14100"/>
        <pc:sldMkLst>
          <pc:docMk/>
          <pc:sldMk cId="675613340" sldId="282"/>
        </pc:sldMkLst>
        <pc:spChg chg="mod">
          <ac:chgData name="Sam Richards" userId="fac3872a-1981-492b-9e3a-149ea8c90b60" providerId="ADAL" clId="{5D132E72-73FB-4438-81AB-727C28572A77}" dt="2024-06-19T14:38:31.117" v="189" actId="14100"/>
          <ac:spMkLst>
            <pc:docMk/>
            <pc:sldMk cId="675613340" sldId="282"/>
            <ac:spMk id="2" creationId="{7EA3EB52-6B11-5368-A688-419D06D25B32}"/>
          </ac:spMkLst>
        </pc:spChg>
      </pc:sldChg>
      <pc:sldChg chg="modSp add mod">
        <pc:chgData name="Sam Richards" userId="fac3872a-1981-492b-9e3a-149ea8c90b60" providerId="ADAL" clId="{5D132E72-73FB-4438-81AB-727C28572A77}" dt="2024-06-20T07:08:52.304" v="253" actId="113"/>
        <pc:sldMkLst>
          <pc:docMk/>
          <pc:sldMk cId="1289020031" sldId="283"/>
        </pc:sldMkLst>
        <pc:spChg chg="mod">
          <ac:chgData name="Sam Richards" userId="fac3872a-1981-492b-9e3a-149ea8c90b60" providerId="ADAL" clId="{5D132E72-73FB-4438-81AB-727C28572A77}" dt="2024-06-20T07:08:52.304" v="253" actId="113"/>
          <ac:spMkLst>
            <pc:docMk/>
            <pc:sldMk cId="1289020031" sldId="283"/>
            <ac:spMk id="4" creationId="{C5A71341-5DFB-8AB3-BC16-C2499F9325F9}"/>
          </ac:spMkLst>
        </pc:spChg>
      </pc:sldChg>
      <pc:sldChg chg="modSp add mod">
        <pc:chgData name="Sam Richards" userId="fac3872a-1981-492b-9e3a-149ea8c90b60" providerId="ADAL" clId="{5D132E72-73FB-4438-81AB-727C28572A77}" dt="2024-06-20T07:06:39.251" v="245" actId="113"/>
        <pc:sldMkLst>
          <pc:docMk/>
          <pc:sldMk cId="1566528921" sldId="284"/>
        </pc:sldMkLst>
        <pc:spChg chg="mod">
          <ac:chgData name="Sam Richards" userId="fac3872a-1981-492b-9e3a-149ea8c90b60" providerId="ADAL" clId="{5D132E72-73FB-4438-81AB-727C28572A77}" dt="2024-06-20T07:06:39.251" v="245" actId="113"/>
          <ac:spMkLst>
            <pc:docMk/>
            <pc:sldMk cId="1566528921" sldId="284"/>
            <ac:spMk id="4" creationId="{036D6F5D-9812-44AB-D7F7-7B1A33ADDAFD}"/>
          </ac:spMkLst>
        </pc:spChg>
      </pc:sldChg>
      <pc:sldChg chg="modSp add mod">
        <pc:chgData name="Sam Richards" userId="fac3872a-1981-492b-9e3a-149ea8c90b60" providerId="ADAL" clId="{5D132E72-73FB-4438-81AB-727C28572A77}" dt="2024-06-20T07:12:51.628" v="274" actId="1076"/>
        <pc:sldMkLst>
          <pc:docMk/>
          <pc:sldMk cId="2810265215" sldId="285"/>
        </pc:sldMkLst>
        <pc:spChg chg="mod">
          <ac:chgData name="Sam Richards" userId="fac3872a-1981-492b-9e3a-149ea8c90b60" providerId="ADAL" clId="{5D132E72-73FB-4438-81AB-727C28572A77}" dt="2024-06-20T07:12:51.628" v="274" actId="1076"/>
          <ac:spMkLst>
            <pc:docMk/>
            <pc:sldMk cId="2810265215" sldId="285"/>
            <ac:spMk id="4" creationId="{37295B8C-61C8-C5EC-840B-159D23AC54F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8A13DF-5850-905F-7FE5-2A6E595A664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C7FCDE7-9943-4561-AA28-38F82BA9815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0F95C82-907C-A48D-FC9C-C9A12826D43C}"/>
              </a:ext>
            </a:extLst>
          </p:cNvPr>
          <p:cNvSpPr>
            <a:spLocks noGrp="1"/>
          </p:cNvSpPr>
          <p:nvPr>
            <p:ph type="dt" sz="half" idx="10"/>
          </p:nvPr>
        </p:nvSpPr>
        <p:spPr/>
        <p:txBody>
          <a:bodyPr/>
          <a:lstStyle/>
          <a:p>
            <a:fld id="{164439A4-C70A-49D4-85CC-5ACAB739C962}" type="datetimeFigureOut">
              <a:rPr lang="en-GB" smtClean="0"/>
              <a:t>27/09/2024</a:t>
            </a:fld>
            <a:endParaRPr lang="en-GB"/>
          </a:p>
        </p:txBody>
      </p:sp>
      <p:sp>
        <p:nvSpPr>
          <p:cNvPr id="5" name="Footer Placeholder 4">
            <a:extLst>
              <a:ext uri="{FF2B5EF4-FFF2-40B4-BE49-F238E27FC236}">
                <a16:creationId xmlns:a16="http://schemas.microsoft.com/office/drawing/2014/main" id="{FAA12CD5-2941-8405-BA38-FB2300D47A0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2437750-7347-757C-7D7E-CCA9DC8FAE4F}"/>
              </a:ext>
            </a:extLst>
          </p:cNvPr>
          <p:cNvSpPr>
            <a:spLocks noGrp="1"/>
          </p:cNvSpPr>
          <p:nvPr>
            <p:ph type="sldNum" sz="quarter" idx="12"/>
          </p:nvPr>
        </p:nvSpPr>
        <p:spPr/>
        <p:txBody>
          <a:bodyPr/>
          <a:lstStyle/>
          <a:p>
            <a:fld id="{32289AB5-D7DF-47E1-8FAE-66D5D9390B8B}" type="slidenum">
              <a:rPr lang="en-GB" smtClean="0"/>
              <a:t>‹#›</a:t>
            </a:fld>
            <a:endParaRPr lang="en-GB"/>
          </a:p>
        </p:txBody>
      </p:sp>
    </p:spTree>
    <p:extLst>
      <p:ext uri="{BB962C8B-B14F-4D97-AF65-F5344CB8AC3E}">
        <p14:creationId xmlns:p14="http://schemas.microsoft.com/office/powerpoint/2010/main" val="23662378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677E7-E76B-C92D-3A0D-C60C4555C41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026BB7E-28B0-7161-787C-D28EFCB6AE2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1080600-01BA-D24F-CA90-B663A13C935F}"/>
              </a:ext>
            </a:extLst>
          </p:cNvPr>
          <p:cNvSpPr>
            <a:spLocks noGrp="1"/>
          </p:cNvSpPr>
          <p:nvPr>
            <p:ph type="dt" sz="half" idx="10"/>
          </p:nvPr>
        </p:nvSpPr>
        <p:spPr/>
        <p:txBody>
          <a:bodyPr/>
          <a:lstStyle/>
          <a:p>
            <a:fld id="{164439A4-C70A-49D4-85CC-5ACAB739C962}" type="datetimeFigureOut">
              <a:rPr lang="en-GB" smtClean="0"/>
              <a:t>27/09/2024</a:t>
            </a:fld>
            <a:endParaRPr lang="en-GB"/>
          </a:p>
        </p:txBody>
      </p:sp>
      <p:sp>
        <p:nvSpPr>
          <p:cNvPr id="5" name="Footer Placeholder 4">
            <a:extLst>
              <a:ext uri="{FF2B5EF4-FFF2-40B4-BE49-F238E27FC236}">
                <a16:creationId xmlns:a16="http://schemas.microsoft.com/office/drawing/2014/main" id="{85BBEF4D-EF5C-6DCE-697E-4506F0EE8D5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F19E22F-7828-1B11-555E-D0455485364A}"/>
              </a:ext>
            </a:extLst>
          </p:cNvPr>
          <p:cNvSpPr>
            <a:spLocks noGrp="1"/>
          </p:cNvSpPr>
          <p:nvPr>
            <p:ph type="sldNum" sz="quarter" idx="12"/>
          </p:nvPr>
        </p:nvSpPr>
        <p:spPr/>
        <p:txBody>
          <a:bodyPr/>
          <a:lstStyle/>
          <a:p>
            <a:fld id="{32289AB5-D7DF-47E1-8FAE-66D5D9390B8B}" type="slidenum">
              <a:rPr lang="en-GB" smtClean="0"/>
              <a:t>‹#›</a:t>
            </a:fld>
            <a:endParaRPr lang="en-GB"/>
          </a:p>
        </p:txBody>
      </p:sp>
    </p:spTree>
    <p:extLst>
      <p:ext uri="{BB962C8B-B14F-4D97-AF65-F5344CB8AC3E}">
        <p14:creationId xmlns:p14="http://schemas.microsoft.com/office/powerpoint/2010/main" val="31220576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B1A9FBC-83C6-23B4-F3D4-4F40BC74785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BB331F0-02A0-C23C-CD6E-314EEDCC732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8BB1895-AE54-D2E2-FE47-F32E23B2334A}"/>
              </a:ext>
            </a:extLst>
          </p:cNvPr>
          <p:cNvSpPr>
            <a:spLocks noGrp="1"/>
          </p:cNvSpPr>
          <p:nvPr>
            <p:ph type="dt" sz="half" idx="10"/>
          </p:nvPr>
        </p:nvSpPr>
        <p:spPr/>
        <p:txBody>
          <a:bodyPr/>
          <a:lstStyle/>
          <a:p>
            <a:fld id="{164439A4-C70A-49D4-85CC-5ACAB739C962}" type="datetimeFigureOut">
              <a:rPr lang="en-GB" smtClean="0"/>
              <a:t>27/09/2024</a:t>
            </a:fld>
            <a:endParaRPr lang="en-GB"/>
          </a:p>
        </p:txBody>
      </p:sp>
      <p:sp>
        <p:nvSpPr>
          <p:cNvPr id="5" name="Footer Placeholder 4">
            <a:extLst>
              <a:ext uri="{FF2B5EF4-FFF2-40B4-BE49-F238E27FC236}">
                <a16:creationId xmlns:a16="http://schemas.microsoft.com/office/drawing/2014/main" id="{D31BDE66-9A4B-6889-4E74-286FBB370E1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5BA12B5-143C-43E0-4A62-C98A1AF59B4E}"/>
              </a:ext>
            </a:extLst>
          </p:cNvPr>
          <p:cNvSpPr>
            <a:spLocks noGrp="1"/>
          </p:cNvSpPr>
          <p:nvPr>
            <p:ph type="sldNum" sz="quarter" idx="12"/>
          </p:nvPr>
        </p:nvSpPr>
        <p:spPr/>
        <p:txBody>
          <a:bodyPr/>
          <a:lstStyle/>
          <a:p>
            <a:fld id="{32289AB5-D7DF-47E1-8FAE-66D5D9390B8B}" type="slidenum">
              <a:rPr lang="en-GB" smtClean="0"/>
              <a:t>‹#›</a:t>
            </a:fld>
            <a:endParaRPr lang="en-GB"/>
          </a:p>
        </p:txBody>
      </p:sp>
    </p:spTree>
    <p:extLst>
      <p:ext uri="{BB962C8B-B14F-4D97-AF65-F5344CB8AC3E}">
        <p14:creationId xmlns:p14="http://schemas.microsoft.com/office/powerpoint/2010/main" val="36264455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2C0D8-7E79-E226-4444-53833D4E734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3B03814-4DEF-00A1-AEE9-54057F236D7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FD2597E-26C7-377C-0965-A713440AFDB8}"/>
              </a:ext>
            </a:extLst>
          </p:cNvPr>
          <p:cNvSpPr>
            <a:spLocks noGrp="1"/>
          </p:cNvSpPr>
          <p:nvPr>
            <p:ph type="dt" sz="half" idx="10"/>
          </p:nvPr>
        </p:nvSpPr>
        <p:spPr/>
        <p:txBody>
          <a:bodyPr/>
          <a:lstStyle/>
          <a:p>
            <a:fld id="{164439A4-C70A-49D4-85CC-5ACAB739C962}" type="datetimeFigureOut">
              <a:rPr lang="en-GB" smtClean="0"/>
              <a:t>27/09/2024</a:t>
            </a:fld>
            <a:endParaRPr lang="en-GB"/>
          </a:p>
        </p:txBody>
      </p:sp>
      <p:sp>
        <p:nvSpPr>
          <p:cNvPr id="5" name="Footer Placeholder 4">
            <a:extLst>
              <a:ext uri="{FF2B5EF4-FFF2-40B4-BE49-F238E27FC236}">
                <a16:creationId xmlns:a16="http://schemas.microsoft.com/office/drawing/2014/main" id="{742EFB5B-2A1C-29D5-6ED6-498BC772664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E61166B-1F7B-9021-E709-284AD6C98686}"/>
              </a:ext>
            </a:extLst>
          </p:cNvPr>
          <p:cNvSpPr>
            <a:spLocks noGrp="1"/>
          </p:cNvSpPr>
          <p:nvPr>
            <p:ph type="sldNum" sz="quarter" idx="12"/>
          </p:nvPr>
        </p:nvSpPr>
        <p:spPr/>
        <p:txBody>
          <a:bodyPr/>
          <a:lstStyle/>
          <a:p>
            <a:fld id="{32289AB5-D7DF-47E1-8FAE-66D5D9390B8B}" type="slidenum">
              <a:rPr lang="en-GB" smtClean="0"/>
              <a:t>‹#›</a:t>
            </a:fld>
            <a:endParaRPr lang="en-GB"/>
          </a:p>
        </p:txBody>
      </p:sp>
    </p:spTree>
    <p:extLst>
      <p:ext uri="{BB962C8B-B14F-4D97-AF65-F5344CB8AC3E}">
        <p14:creationId xmlns:p14="http://schemas.microsoft.com/office/powerpoint/2010/main" val="1595318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0A9E1F-015E-7A69-DB7D-EAA33F393B2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AE1F3B6-F26C-BAC1-6FC1-6030217FEA3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A63DF29-8D4F-5211-EA5D-1220630164D6}"/>
              </a:ext>
            </a:extLst>
          </p:cNvPr>
          <p:cNvSpPr>
            <a:spLocks noGrp="1"/>
          </p:cNvSpPr>
          <p:nvPr>
            <p:ph type="dt" sz="half" idx="10"/>
          </p:nvPr>
        </p:nvSpPr>
        <p:spPr/>
        <p:txBody>
          <a:bodyPr/>
          <a:lstStyle/>
          <a:p>
            <a:fld id="{164439A4-C70A-49D4-85CC-5ACAB739C962}" type="datetimeFigureOut">
              <a:rPr lang="en-GB" smtClean="0"/>
              <a:t>27/09/2024</a:t>
            </a:fld>
            <a:endParaRPr lang="en-GB"/>
          </a:p>
        </p:txBody>
      </p:sp>
      <p:sp>
        <p:nvSpPr>
          <p:cNvPr id="5" name="Footer Placeholder 4">
            <a:extLst>
              <a:ext uri="{FF2B5EF4-FFF2-40B4-BE49-F238E27FC236}">
                <a16:creationId xmlns:a16="http://schemas.microsoft.com/office/drawing/2014/main" id="{4E397CC1-88E3-D16B-5EE8-21EE3D17A9C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BA5BE84-1424-C01F-B3AF-D42D46794448}"/>
              </a:ext>
            </a:extLst>
          </p:cNvPr>
          <p:cNvSpPr>
            <a:spLocks noGrp="1"/>
          </p:cNvSpPr>
          <p:nvPr>
            <p:ph type="sldNum" sz="quarter" idx="12"/>
          </p:nvPr>
        </p:nvSpPr>
        <p:spPr/>
        <p:txBody>
          <a:bodyPr/>
          <a:lstStyle/>
          <a:p>
            <a:fld id="{32289AB5-D7DF-47E1-8FAE-66D5D9390B8B}" type="slidenum">
              <a:rPr lang="en-GB" smtClean="0"/>
              <a:t>‹#›</a:t>
            </a:fld>
            <a:endParaRPr lang="en-GB"/>
          </a:p>
        </p:txBody>
      </p:sp>
    </p:spTree>
    <p:extLst>
      <p:ext uri="{BB962C8B-B14F-4D97-AF65-F5344CB8AC3E}">
        <p14:creationId xmlns:p14="http://schemas.microsoft.com/office/powerpoint/2010/main" val="3569098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4FF686-1C6F-BC24-B993-C324321CA62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AD28AC0-4BA6-137E-FC51-41A8CC46100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9EE7DB1-CCDB-8511-76B8-4652BED5E17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22E6E5C-78A8-5A7C-7329-961C71F59DE9}"/>
              </a:ext>
            </a:extLst>
          </p:cNvPr>
          <p:cNvSpPr>
            <a:spLocks noGrp="1"/>
          </p:cNvSpPr>
          <p:nvPr>
            <p:ph type="dt" sz="half" idx="10"/>
          </p:nvPr>
        </p:nvSpPr>
        <p:spPr/>
        <p:txBody>
          <a:bodyPr/>
          <a:lstStyle/>
          <a:p>
            <a:fld id="{164439A4-C70A-49D4-85CC-5ACAB739C962}" type="datetimeFigureOut">
              <a:rPr lang="en-GB" smtClean="0"/>
              <a:t>27/09/2024</a:t>
            </a:fld>
            <a:endParaRPr lang="en-GB"/>
          </a:p>
        </p:txBody>
      </p:sp>
      <p:sp>
        <p:nvSpPr>
          <p:cNvPr id="6" name="Footer Placeholder 5">
            <a:extLst>
              <a:ext uri="{FF2B5EF4-FFF2-40B4-BE49-F238E27FC236}">
                <a16:creationId xmlns:a16="http://schemas.microsoft.com/office/drawing/2014/main" id="{CEE80687-F568-361D-3857-FADB0CD6440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CA24014-119F-D76C-508A-9D46DBE16AD5}"/>
              </a:ext>
            </a:extLst>
          </p:cNvPr>
          <p:cNvSpPr>
            <a:spLocks noGrp="1"/>
          </p:cNvSpPr>
          <p:nvPr>
            <p:ph type="sldNum" sz="quarter" idx="12"/>
          </p:nvPr>
        </p:nvSpPr>
        <p:spPr/>
        <p:txBody>
          <a:bodyPr/>
          <a:lstStyle/>
          <a:p>
            <a:fld id="{32289AB5-D7DF-47E1-8FAE-66D5D9390B8B}" type="slidenum">
              <a:rPr lang="en-GB" smtClean="0"/>
              <a:t>‹#›</a:t>
            </a:fld>
            <a:endParaRPr lang="en-GB"/>
          </a:p>
        </p:txBody>
      </p:sp>
    </p:spTree>
    <p:extLst>
      <p:ext uri="{BB962C8B-B14F-4D97-AF65-F5344CB8AC3E}">
        <p14:creationId xmlns:p14="http://schemas.microsoft.com/office/powerpoint/2010/main" val="30447377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BBB43B-FC6E-53B2-66A6-3FF6F38372A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9463C4C-02D3-6006-5AF8-755DB903588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79ED63C-293D-D6AB-487E-45B298F0242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47120CC-B705-361B-9347-5C1A18B116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0086D5C-75AA-3D79-6A5A-3B9C404E55B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686E96F-07DF-5670-7054-12E4C6D2AD63}"/>
              </a:ext>
            </a:extLst>
          </p:cNvPr>
          <p:cNvSpPr>
            <a:spLocks noGrp="1"/>
          </p:cNvSpPr>
          <p:nvPr>
            <p:ph type="dt" sz="half" idx="10"/>
          </p:nvPr>
        </p:nvSpPr>
        <p:spPr/>
        <p:txBody>
          <a:bodyPr/>
          <a:lstStyle/>
          <a:p>
            <a:fld id="{164439A4-C70A-49D4-85CC-5ACAB739C962}" type="datetimeFigureOut">
              <a:rPr lang="en-GB" smtClean="0"/>
              <a:t>27/09/2024</a:t>
            </a:fld>
            <a:endParaRPr lang="en-GB"/>
          </a:p>
        </p:txBody>
      </p:sp>
      <p:sp>
        <p:nvSpPr>
          <p:cNvPr id="8" name="Footer Placeholder 7">
            <a:extLst>
              <a:ext uri="{FF2B5EF4-FFF2-40B4-BE49-F238E27FC236}">
                <a16:creationId xmlns:a16="http://schemas.microsoft.com/office/drawing/2014/main" id="{2B11A069-169D-6515-A918-9B87A6116BB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311E3E9-7332-A89A-1221-4E97BE772296}"/>
              </a:ext>
            </a:extLst>
          </p:cNvPr>
          <p:cNvSpPr>
            <a:spLocks noGrp="1"/>
          </p:cNvSpPr>
          <p:nvPr>
            <p:ph type="sldNum" sz="quarter" idx="12"/>
          </p:nvPr>
        </p:nvSpPr>
        <p:spPr/>
        <p:txBody>
          <a:bodyPr/>
          <a:lstStyle/>
          <a:p>
            <a:fld id="{32289AB5-D7DF-47E1-8FAE-66D5D9390B8B}" type="slidenum">
              <a:rPr lang="en-GB" smtClean="0"/>
              <a:t>‹#›</a:t>
            </a:fld>
            <a:endParaRPr lang="en-GB"/>
          </a:p>
        </p:txBody>
      </p:sp>
    </p:spTree>
    <p:extLst>
      <p:ext uri="{BB962C8B-B14F-4D97-AF65-F5344CB8AC3E}">
        <p14:creationId xmlns:p14="http://schemas.microsoft.com/office/powerpoint/2010/main" val="18971642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6DB41-8D9D-B062-C177-DD6F01CD8F7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D94C22B-EC1E-F356-B0A0-C74052A0D969}"/>
              </a:ext>
            </a:extLst>
          </p:cNvPr>
          <p:cNvSpPr>
            <a:spLocks noGrp="1"/>
          </p:cNvSpPr>
          <p:nvPr>
            <p:ph type="dt" sz="half" idx="10"/>
          </p:nvPr>
        </p:nvSpPr>
        <p:spPr/>
        <p:txBody>
          <a:bodyPr/>
          <a:lstStyle/>
          <a:p>
            <a:fld id="{164439A4-C70A-49D4-85CC-5ACAB739C962}" type="datetimeFigureOut">
              <a:rPr lang="en-GB" smtClean="0"/>
              <a:t>27/09/2024</a:t>
            </a:fld>
            <a:endParaRPr lang="en-GB"/>
          </a:p>
        </p:txBody>
      </p:sp>
      <p:sp>
        <p:nvSpPr>
          <p:cNvPr id="4" name="Footer Placeholder 3">
            <a:extLst>
              <a:ext uri="{FF2B5EF4-FFF2-40B4-BE49-F238E27FC236}">
                <a16:creationId xmlns:a16="http://schemas.microsoft.com/office/drawing/2014/main" id="{61140640-26BD-1DF5-F5A3-9AA268C9682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616119B-0541-0D74-C95E-7C3C157161E2}"/>
              </a:ext>
            </a:extLst>
          </p:cNvPr>
          <p:cNvSpPr>
            <a:spLocks noGrp="1"/>
          </p:cNvSpPr>
          <p:nvPr>
            <p:ph type="sldNum" sz="quarter" idx="12"/>
          </p:nvPr>
        </p:nvSpPr>
        <p:spPr/>
        <p:txBody>
          <a:bodyPr/>
          <a:lstStyle/>
          <a:p>
            <a:fld id="{32289AB5-D7DF-47E1-8FAE-66D5D9390B8B}" type="slidenum">
              <a:rPr lang="en-GB" smtClean="0"/>
              <a:t>‹#›</a:t>
            </a:fld>
            <a:endParaRPr lang="en-GB"/>
          </a:p>
        </p:txBody>
      </p:sp>
    </p:spTree>
    <p:extLst>
      <p:ext uri="{BB962C8B-B14F-4D97-AF65-F5344CB8AC3E}">
        <p14:creationId xmlns:p14="http://schemas.microsoft.com/office/powerpoint/2010/main" val="99662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BA57F33-123F-3D34-8A32-CD803D6F9265}"/>
              </a:ext>
            </a:extLst>
          </p:cNvPr>
          <p:cNvSpPr>
            <a:spLocks noGrp="1"/>
          </p:cNvSpPr>
          <p:nvPr>
            <p:ph type="dt" sz="half" idx="10"/>
          </p:nvPr>
        </p:nvSpPr>
        <p:spPr/>
        <p:txBody>
          <a:bodyPr/>
          <a:lstStyle/>
          <a:p>
            <a:fld id="{164439A4-C70A-49D4-85CC-5ACAB739C962}" type="datetimeFigureOut">
              <a:rPr lang="en-GB" smtClean="0"/>
              <a:t>27/09/2024</a:t>
            </a:fld>
            <a:endParaRPr lang="en-GB"/>
          </a:p>
        </p:txBody>
      </p:sp>
      <p:sp>
        <p:nvSpPr>
          <p:cNvPr id="3" name="Footer Placeholder 2">
            <a:extLst>
              <a:ext uri="{FF2B5EF4-FFF2-40B4-BE49-F238E27FC236}">
                <a16:creationId xmlns:a16="http://schemas.microsoft.com/office/drawing/2014/main" id="{B738E91A-B133-1AC1-A1E4-F85F644CD46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3592A4F-057A-66A0-9DB7-8AD3D7A626DA}"/>
              </a:ext>
            </a:extLst>
          </p:cNvPr>
          <p:cNvSpPr>
            <a:spLocks noGrp="1"/>
          </p:cNvSpPr>
          <p:nvPr>
            <p:ph type="sldNum" sz="quarter" idx="12"/>
          </p:nvPr>
        </p:nvSpPr>
        <p:spPr/>
        <p:txBody>
          <a:bodyPr/>
          <a:lstStyle/>
          <a:p>
            <a:fld id="{32289AB5-D7DF-47E1-8FAE-66D5D9390B8B}" type="slidenum">
              <a:rPr lang="en-GB" smtClean="0"/>
              <a:t>‹#›</a:t>
            </a:fld>
            <a:endParaRPr lang="en-GB"/>
          </a:p>
        </p:txBody>
      </p:sp>
    </p:spTree>
    <p:extLst>
      <p:ext uri="{BB962C8B-B14F-4D97-AF65-F5344CB8AC3E}">
        <p14:creationId xmlns:p14="http://schemas.microsoft.com/office/powerpoint/2010/main" val="2533651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AE803-5F77-C74A-4622-A698D525F31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C57D7FE-B828-152C-55C6-6F7F67EEC87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16DC50B-555A-C5CF-2A48-962F712693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86354EE-3CD6-8892-D53A-958B289C0171}"/>
              </a:ext>
            </a:extLst>
          </p:cNvPr>
          <p:cNvSpPr>
            <a:spLocks noGrp="1"/>
          </p:cNvSpPr>
          <p:nvPr>
            <p:ph type="dt" sz="half" idx="10"/>
          </p:nvPr>
        </p:nvSpPr>
        <p:spPr/>
        <p:txBody>
          <a:bodyPr/>
          <a:lstStyle/>
          <a:p>
            <a:fld id="{164439A4-C70A-49D4-85CC-5ACAB739C962}" type="datetimeFigureOut">
              <a:rPr lang="en-GB" smtClean="0"/>
              <a:t>27/09/2024</a:t>
            </a:fld>
            <a:endParaRPr lang="en-GB"/>
          </a:p>
        </p:txBody>
      </p:sp>
      <p:sp>
        <p:nvSpPr>
          <p:cNvPr id="6" name="Footer Placeholder 5">
            <a:extLst>
              <a:ext uri="{FF2B5EF4-FFF2-40B4-BE49-F238E27FC236}">
                <a16:creationId xmlns:a16="http://schemas.microsoft.com/office/drawing/2014/main" id="{52A299D1-41E0-31F1-17AA-E60B6AFB871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241D922-5013-90EB-16C4-3EB907B647EA}"/>
              </a:ext>
            </a:extLst>
          </p:cNvPr>
          <p:cNvSpPr>
            <a:spLocks noGrp="1"/>
          </p:cNvSpPr>
          <p:nvPr>
            <p:ph type="sldNum" sz="quarter" idx="12"/>
          </p:nvPr>
        </p:nvSpPr>
        <p:spPr/>
        <p:txBody>
          <a:bodyPr/>
          <a:lstStyle/>
          <a:p>
            <a:fld id="{32289AB5-D7DF-47E1-8FAE-66D5D9390B8B}" type="slidenum">
              <a:rPr lang="en-GB" smtClean="0"/>
              <a:t>‹#›</a:t>
            </a:fld>
            <a:endParaRPr lang="en-GB"/>
          </a:p>
        </p:txBody>
      </p:sp>
    </p:spTree>
    <p:extLst>
      <p:ext uri="{BB962C8B-B14F-4D97-AF65-F5344CB8AC3E}">
        <p14:creationId xmlns:p14="http://schemas.microsoft.com/office/powerpoint/2010/main" val="34014344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452EA8-D3E6-D5CB-34DD-8E05208EF56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2262C62-7293-1A80-4DDE-4320667437D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F31EB84-AC98-1CEA-55BF-FF4273D4F4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F1F200B-7646-E745-76CB-A1EE8F425F37}"/>
              </a:ext>
            </a:extLst>
          </p:cNvPr>
          <p:cNvSpPr>
            <a:spLocks noGrp="1"/>
          </p:cNvSpPr>
          <p:nvPr>
            <p:ph type="dt" sz="half" idx="10"/>
          </p:nvPr>
        </p:nvSpPr>
        <p:spPr/>
        <p:txBody>
          <a:bodyPr/>
          <a:lstStyle/>
          <a:p>
            <a:fld id="{164439A4-C70A-49D4-85CC-5ACAB739C962}" type="datetimeFigureOut">
              <a:rPr lang="en-GB" smtClean="0"/>
              <a:t>27/09/2024</a:t>
            </a:fld>
            <a:endParaRPr lang="en-GB"/>
          </a:p>
        </p:txBody>
      </p:sp>
      <p:sp>
        <p:nvSpPr>
          <p:cNvPr id="6" name="Footer Placeholder 5">
            <a:extLst>
              <a:ext uri="{FF2B5EF4-FFF2-40B4-BE49-F238E27FC236}">
                <a16:creationId xmlns:a16="http://schemas.microsoft.com/office/drawing/2014/main" id="{42FFCA59-74EF-309E-38C7-A06EF441E26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77F6567-E62A-9EAF-AE4D-D083E8B77D33}"/>
              </a:ext>
            </a:extLst>
          </p:cNvPr>
          <p:cNvSpPr>
            <a:spLocks noGrp="1"/>
          </p:cNvSpPr>
          <p:nvPr>
            <p:ph type="sldNum" sz="quarter" idx="12"/>
          </p:nvPr>
        </p:nvSpPr>
        <p:spPr/>
        <p:txBody>
          <a:bodyPr/>
          <a:lstStyle/>
          <a:p>
            <a:fld id="{32289AB5-D7DF-47E1-8FAE-66D5D9390B8B}" type="slidenum">
              <a:rPr lang="en-GB" smtClean="0"/>
              <a:t>‹#›</a:t>
            </a:fld>
            <a:endParaRPr lang="en-GB"/>
          </a:p>
        </p:txBody>
      </p:sp>
    </p:spTree>
    <p:extLst>
      <p:ext uri="{BB962C8B-B14F-4D97-AF65-F5344CB8AC3E}">
        <p14:creationId xmlns:p14="http://schemas.microsoft.com/office/powerpoint/2010/main" val="1746105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44764F4-041C-48D1-6E18-149D94BA8A2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DAAC64F-501B-60AE-7E9A-4DC3E2303AE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6D5311F-3370-7044-9136-15ECCDA3D4F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439A4-C70A-49D4-85CC-5ACAB739C962}" type="datetimeFigureOut">
              <a:rPr lang="en-GB" smtClean="0"/>
              <a:t>27/09/2024</a:t>
            </a:fld>
            <a:endParaRPr lang="en-GB"/>
          </a:p>
        </p:txBody>
      </p:sp>
      <p:sp>
        <p:nvSpPr>
          <p:cNvPr id="5" name="Footer Placeholder 4">
            <a:extLst>
              <a:ext uri="{FF2B5EF4-FFF2-40B4-BE49-F238E27FC236}">
                <a16:creationId xmlns:a16="http://schemas.microsoft.com/office/drawing/2014/main" id="{A20A87CA-3C27-9137-9F83-F967DCE02D8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81F52FD-143D-D58C-3911-94AEED74E4B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289AB5-D7DF-47E1-8FAE-66D5D9390B8B}" type="slidenum">
              <a:rPr lang="en-GB" smtClean="0"/>
              <a:t>‹#›</a:t>
            </a:fld>
            <a:endParaRPr lang="en-GB"/>
          </a:p>
        </p:txBody>
      </p:sp>
    </p:spTree>
    <p:extLst>
      <p:ext uri="{BB962C8B-B14F-4D97-AF65-F5344CB8AC3E}">
        <p14:creationId xmlns:p14="http://schemas.microsoft.com/office/powerpoint/2010/main" val="13457606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C61BAF-CA86-8207-5E55-4E7623C80579}"/>
            </a:ext>
          </a:extLst>
        </p:cNvPr>
        <p:cNvGrpSpPr/>
        <p:nvPr/>
      </p:nvGrpSpPr>
      <p:grpSpPr>
        <a:xfrm>
          <a:off x="0" y="0"/>
          <a:ext cx="0" cy="0"/>
          <a:chOff x="0" y="0"/>
          <a:chExt cx="0" cy="0"/>
        </a:xfrm>
      </p:grpSpPr>
      <p:pic>
        <p:nvPicPr>
          <p:cNvPr id="36" name="Picture 35">
            <a:extLst>
              <a:ext uri="{FF2B5EF4-FFF2-40B4-BE49-F238E27FC236}">
                <a16:creationId xmlns:a16="http://schemas.microsoft.com/office/drawing/2014/main" id="{8AD0BF64-9433-0A62-6912-D00070FC36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239470" y="133028"/>
            <a:ext cx="707213" cy="972540"/>
          </a:xfrm>
          <a:prstGeom prst="rect">
            <a:avLst/>
          </a:prstGeom>
          <a:noFill/>
        </p:spPr>
      </p:pic>
      <p:sp>
        <p:nvSpPr>
          <p:cNvPr id="37" name="Rectangle 36">
            <a:extLst>
              <a:ext uri="{FF2B5EF4-FFF2-40B4-BE49-F238E27FC236}">
                <a16:creationId xmlns:a16="http://schemas.microsoft.com/office/drawing/2014/main" id="{F688CAF2-9DAA-60C3-1004-A529B25A5C6C}"/>
              </a:ext>
            </a:extLst>
          </p:cNvPr>
          <p:cNvSpPr/>
          <p:nvPr/>
        </p:nvSpPr>
        <p:spPr>
          <a:xfrm>
            <a:off x="0" y="5926795"/>
            <a:ext cx="12192000" cy="923925"/>
          </a:xfrm>
          <a:prstGeom prst="rect">
            <a:avLst/>
          </a:prstGeom>
          <a:solidFill>
            <a:srgbClr val="9ABD36"/>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r>
              <a:rPr lang="en-GB" dirty="0"/>
              <a:t>                                                                                                                  Created by the URC Youth </a:t>
            </a:r>
          </a:p>
          <a:p>
            <a:pPr algn="just"/>
            <a:r>
              <a:rPr lang="en-GB" dirty="0"/>
              <a:t>                                                                                                              disability awareness task group</a:t>
            </a:r>
          </a:p>
          <a:p>
            <a:pPr algn="just"/>
            <a:r>
              <a:rPr lang="en-GB" dirty="0"/>
              <a:t>                                                                                                                            www.urc.org.uk</a:t>
            </a:r>
          </a:p>
        </p:txBody>
      </p:sp>
      <p:pic>
        <p:nvPicPr>
          <p:cNvPr id="38" name="Picture 37">
            <a:extLst>
              <a:ext uri="{FF2B5EF4-FFF2-40B4-BE49-F238E27FC236}">
                <a16:creationId xmlns:a16="http://schemas.microsoft.com/office/drawing/2014/main" id="{701D5925-108A-FEDD-34F5-23373D8ED99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7874" y="5950952"/>
            <a:ext cx="1367790" cy="809625"/>
          </a:xfrm>
          <a:prstGeom prst="rect">
            <a:avLst/>
          </a:prstGeom>
        </p:spPr>
      </p:pic>
      <p:pic>
        <p:nvPicPr>
          <p:cNvPr id="39" name="Picture 38" descr="A white cross and fish on a black background&#10;&#10;Description automatically generated">
            <a:extLst>
              <a:ext uri="{FF2B5EF4-FFF2-40B4-BE49-F238E27FC236}">
                <a16:creationId xmlns:a16="http://schemas.microsoft.com/office/drawing/2014/main" id="{A086DD58-ED88-279B-81C3-051DFD68CD1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82125" y="5955397"/>
            <a:ext cx="1158875" cy="805180"/>
          </a:xfrm>
          <a:prstGeom prst="rect">
            <a:avLst/>
          </a:prstGeom>
        </p:spPr>
      </p:pic>
      <p:pic>
        <p:nvPicPr>
          <p:cNvPr id="40" name="Picture 39">
            <a:extLst>
              <a:ext uri="{FF2B5EF4-FFF2-40B4-BE49-F238E27FC236}">
                <a16:creationId xmlns:a16="http://schemas.microsoft.com/office/drawing/2014/main" id="{228CDF4B-DB9A-55DB-046B-4855DFE30D38}"/>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39470" y="4872041"/>
            <a:ext cx="1623060" cy="1623060"/>
          </a:xfrm>
          <a:prstGeom prst="rect">
            <a:avLst/>
          </a:prstGeom>
          <a:noFill/>
        </p:spPr>
      </p:pic>
      <p:sp>
        <p:nvSpPr>
          <p:cNvPr id="2" name="Speech Bubble: Rectangle 1">
            <a:extLst>
              <a:ext uri="{FF2B5EF4-FFF2-40B4-BE49-F238E27FC236}">
                <a16:creationId xmlns:a16="http://schemas.microsoft.com/office/drawing/2014/main" id="{44EA1D4E-5887-ABF1-61D8-25029744A034}"/>
              </a:ext>
            </a:extLst>
          </p:cNvPr>
          <p:cNvSpPr/>
          <p:nvPr/>
        </p:nvSpPr>
        <p:spPr>
          <a:xfrm>
            <a:off x="2294626" y="854015"/>
            <a:ext cx="7039155" cy="4226943"/>
          </a:xfrm>
          <a:prstGeom prst="wedgeRectCallout">
            <a:avLst>
              <a:gd name="adj1" fmla="val 74388"/>
              <a:gd name="adj2" fmla="val -55051"/>
            </a:avLst>
          </a:prstGeom>
          <a:ln w="57150"/>
        </p:spPr>
        <p:style>
          <a:lnRef idx="2">
            <a:schemeClr val="accent6"/>
          </a:lnRef>
          <a:fillRef idx="1">
            <a:schemeClr val="lt1"/>
          </a:fillRef>
          <a:effectRef idx="0">
            <a:schemeClr val="accent6"/>
          </a:effectRef>
          <a:fontRef idx="minor">
            <a:schemeClr val="dk1"/>
          </a:fontRef>
        </p:style>
        <p:txBody>
          <a:bodyPr rtlCol="0" anchor="ctr"/>
          <a:lstStyle/>
          <a:p>
            <a:pPr algn="ctr"/>
            <a:r>
              <a:rPr lang="en-GB" sz="2800" dirty="0">
                <a:effectLst/>
                <a:latin typeface="Comic Sans MS" panose="030F0702030302020204" pitchFamily="66" charset="0"/>
                <a:ea typeface="Calibri" panose="020F0502020204030204" pitchFamily="34" charset="0"/>
                <a:cs typeface="Times New Roman" panose="02020603050405020304" pitchFamily="18" charset="0"/>
              </a:rPr>
              <a:t>“I have good days and bad days, depending on my condition. If I seem well, please remember I am still functionally below the normal level. Days vary depending on the condition, it is best that all are mindful of this.”</a:t>
            </a:r>
            <a:endParaRPr lang="en-GB" sz="2800" dirty="0">
              <a:latin typeface="Comic Sans MS" panose="030F0702030302020204" pitchFamily="66" charset="0"/>
            </a:endParaRPr>
          </a:p>
        </p:txBody>
      </p:sp>
    </p:spTree>
    <p:extLst>
      <p:ext uri="{BB962C8B-B14F-4D97-AF65-F5344CB8AC3E}">
        <p14:creationId xmlns:p14="http://schemas.microsoft.com/office/powerpoint/2010/main" val="23839382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EB1B5B-A8A8-9CCA-0127-C06317BFB3D5}"/>
            </a:ext>
          </a:extLst>
        </p:cNvPr>
        <p:cNvGrpSpPr/>
        <p:nvPr/>
      </p:nvGrpSpPr>
      <p:grpSpPr>
        <a:xfrm>
          <a:off x="0" y="0"/>
          <a:ext cx="0" cy="0"/>
          <a:chOff x="0" y="0"/>
          <a:chExt cx="0" cy="0"/>
        </a:xfrm>
      </p:grpSpPr>
      <p:pic>
        <p:nvPicPr>
          <p:cNvPr id="36" name="Picture 35">
            <a:extLst>
              <a:ext uri="{FF2B5EF4-FFF2-40B4-BE49-F238E27FC236}">
                <a16:creationId xmlns:a16="http://schemas.microsoft.com/office/drawing/2014/main" id="{ACAD171F-79DD-C5B4-7245-5A556353FA1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239470" y="133028"/>
            <a:ext cx="707213" cy="972540"/>
          </a:xfrm>
          <a:prstGeom prst="rect">
            <a:avLst/>
          </a:prstGeom>
          <a:noFill/>
        </p:spPr>
      </p:pic>
      <p:sp>
        <p:nvSpPr>
          <p:cNvPr id="37" name="Rectangle 36">
            <a:extLst>
              <a:ext uri="{FF2B5EF4-FFF2-40B4-BE49-F238E27FC236}">
                <a16:creationId xmlns:a16="http://schemas.microsoft.com/office/drawing/2014/main" id="{2E34B0DA-A5E5-0C29-66D5-4DFC8F1B4576}"/>
              </a:ext>
            </a:extLst>
          </p:cNvPr>
          <p:cNvSpPr/>
          <p:nvPr/>
        </p:nvSpPr>
        <p:spPr>
          <a:xfrm>
            <a:off x="0" y="5926795"/>
            <a:ext cx="12192000" cy="923925"/>
          </a:xfrm>
          <a:prstGeom prst="rect">
            <a:avLst/>
          </a:prstGeom>
          <a:solidFill>
            <a:srgbClr val="9ABD36"/>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r>
              <a:rPr lang="en-GB" dirty="0"/>
              <a:t>                                                                                                                  Created by the URC Youth </a:t>
            </a:r>
          </a:p>
          <a:p>
            <a:pPr algn="just"/>
            <a:r>
              <a:rPr lang="en-GB" dirty="0"/>
              <a:t>                                                                                                              disability awareness task group</a:t>
            </a:r>
          </a:p>
          <a:p>
            <a:pPr algn="just"/>
            <a:r>
              <a:rPr lang="en-GB" dirty="0"/>
              <a:t>                                                                                                                            www.urc.org.uk</a:t>
            </a:r>
          </a:p>
        </p:txBody>
      </p:sp>
      <p:pic>
        <p:nvPicPr>
          <p:cNvPr id="38" name="Picture 37">
            <a:extLst>
              <a:ext uri="{FF2B5EF4-FFF2-40B4-BE49-F238E27FC236}">
                <a16:creationId xmlns:a16="http://schemas.microsoft.com/office/drawing/2014/main" id="{17EB6B37-3389-040D-1F06-FAAC36C14A1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7874" y="5950952"/>
            <a:ext cx="1367790" cy="809625"/>
          </a:xfrm>
          <a:prstGeom prst="rect">
            <a:avLst/>
          </a:prstGeom>
        </p:spPr>
      </p:pic>
      <p:pic>
        <p:nvPicPr>
          <p:cNvPr id="39" name="Picture 38" descr="A white cross and fish on a black background&#10;&#10;Description automatically generated">
            <a:extLst>
              <a:ext uri="{FF2B5EF4-FFF2-40B4-BE49-F238E27FC236}">
                <a16:creationId xmlns:a16="http://schemas.microsoft.com/office/drawing/2014/main" id="{9F9B35B7-6556-7226-0FB2-7086EDBDDF7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82125" y="5955397"/>
            <a:ext cx="1158875" cy="805180"/>
          </a:xfrm>
          <a:prstGeom prst="rect">
            <a:avLst/>
          </a:prstGeom>
        </p:spPr>
      </p:pic>
      <p:pic>
        <p:nvPicPr>
          <p:cNvPr id="40" name="Picture 39">
            <a:extLst>
              <a:ext uri="{FF2B5EF4-FFF2-40B4-BE49-F238E27FC236}">
                <a16:creationId xmlns:a16="http://schemas.microsoft.com/office/drawing/2014/main" id="{ED246FC8-0FF6-B537-EB77-C49CC738CE18}"/>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39470" y="4872041"/>
            <a:ext cx="1623060" cy="1623060"/>
          </a:xfrm>
          <a:prstGeom prst="rect">
            <a:avLst/>
          </a:prstGeom>
          <a:noFill/>
        </p:spPr>
      </p:pic>
      <p:sp>
        <p:nvSpPr>
          <p:cNvPr id="2" name="Speech Bubble: Oval 1">
            <a:extLst>
              <a:ext uri="{FF2B5EF4-FFF2-40B4-BE49-F238E27FC236}">
                <a16:creationId xmlns:a16="http://schemas.microsoft.com/office/drawing/2014/main" id="{9FD16183-3A89-2541-9C0A-6941411DBD5B}"/>
              </a:ext>
            </a:extLst>
          </p:cNvPr>
          <p:cNvSpPr/>
          <p:nvPr/>
        </p:nvSpPr>
        <p:spPr>
          <a:xfrm>
            <a:off x="2047544" y="97423"/>
            <a:ext cx="7639795" cy="4684475"/>
          </a:xfrm>
          <a:prstGeom prst="wedgeEllipseCallout">
            <a:avLst>
              <a:gd name="adj1" fmla="val 3819"/>
              <a:gd name="adj2" fmla="val 72295"/>
            </a:avLst>
          </a:prstGeom>
          <a:ln w="57150"/>
        </p:spPr>
        <p:style>
          <a:lnRef idx="2">
            <a:schemeClr val="accent6"/>
          </a:lnRef>
          <a:fillRef idx="1">
            <a:schemeClr val="lt1"/>
          </a:fillRef>
          <a:effectRef idx="0">
            <a:schemeClr val="accent6"/>
          </a:effectRef>
          <a:fontRef idx="minor">
            <a:schemeClr val="dk1"/>
          </a:fontRef>
        </p:style>
        <p:txBody>
          <a:bodyPr rtlCol="0" anchor="ctr"/>
          <a:lstStyle/>
          <a:p>
            <a:pPr>
              <a:lnSpc>
                <a:spcPct val="107000"/>
              </a:lnSpc>
              <a:spcAft>
                <a:spcPts val="800"/>
              </a:spcAft>
            </a:pPr>
            <a:r>
              <a:rPr lang="en-GB" sz="2400" kern="100" dirty="0">
                <a:latin typeface="Comic Sans MS" panose="030F0702030302020204" pitchFamily="66" charset="0"/>
                <a:ea typeface="Calibri" panose="020F0502020204030204" pitchFamily="34" charset="0"/>
                <a:cs typeface="Times New Roman" panose="02020603050405020304" pitchFamily="18" charset="0"/>
              </a:rPr>
              <a:t>I</a:t>
            </a:r>
            <a:r>
              <a:rPr lang="en-GB" sz="2400" kern="100" dirty="0">
                <a:effectLst/>
                <a:latin typeface="Comic Sans MS" panose="030F0702030302020204" pitchFamily="66" charset="0"/>
                <a:ea typeface="Calibri" panose="020F0502020204030204" pitchFamily="34" charset="0"/>
                <a:cs typeface="Times New Roman" panose="02020603050405020304" pitchFamily="18" charset="0"/>
              </a:rPr>
              <a:t> have witnessed a group of disabled people coming to church and the warden looking harassed saying ‘where are we going to put them?’  I always remember the story of Jesus taking a sick man through the roof. The first disability access recorded. Amen</a:t>
            </a:r>
          </a:p>
        </p:txBody>
      </p:sp>
    </p:spTree>
    <p:extLst>
      <p:ext uri="{BB962C8B-B14F-4D97-AF65-F5344CB8AC3E}">
        <p14:creationId xmlns:p14="http://schemas.microsoft.com/office/powerpoint/2010/main" val="35088606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A7524F-4556-EBAD-F3F4-CF5BB162E4B9}"/>
            </a:ext>
          </a:extLst>
        </p:cNvPr>
        <p:cNvGrpSpPr/>
        <p:nvPr/>
      </p:nvGrpSpPr>
      <p:grpSpPr>
        <a:xfrm>
          <a:off x="0" y="0"/>
          <a:ext cx="0" cy="0"/>
          <a:chOff x="0" y="0"/>
          <a:chExt cx="0" cy="0"/>
        </a:xfrm>
      </p:grpSpPr>
      <p:pic>
        <p:nvPicPr>
          <p:cNvPr id="36" name="Picture 35">
            <a:extLst>
              <a:ext uri="{FF2B5EF4-FFF2-40B4-BE49-F238E27FC236}">
                <a16:creationId xmlns:a16="http://schemas.microsoft.com/office/drawing/2014/main" id="{3D8B6B9F-046E-85C5-1572-ECCC4FCF8A2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239470" y="133028"/>
            <a:ext cx="707213" cy="972540"/>
          </a:xfrm>
          <a:prstGeom prst="rect">
            <a:avLst/>
          </a:prstGeom>
          <a:noFill/>
        </p:spPr>
      </p:pic>
      <p:sp>
        <p:nvSpPr>
          <p:cNvPr id="37" name="Rectangle 36">
            <a:extLst>
              <a:ext uri="{FF2B5EF4-FFF2-40B4-BE49-F238E27FC236}">
                <a16:creationId xmlns:a16="http://schemas.microsoft.com/office/drawing/2014/main" id="{A57101AA-45AD-99BD-C319-9F12E4A6FFF8}"/>
              </a:ext>
            </a:extLst>
          </p:cNvPr>
          <p:cNvSpPr/>
          <p:nvPr/>
        </p:nvSpPr>
        <p:spPr>
          <a:xfrm>
            <a:off x="0" y="5926795"/>
            <a:ext cx="12192000" cy="923925"/>
          </a:xfrm>
          <a:prstGeom prst="rect">
            <a:avLst/>
          </a:prstGeom>
          <a:solidFill>
            <a:srgbClr val="9ABD36"/>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r>
              <a:rPr lang="en-GB" dirty="0"/>
              <a:t>                                                                                                                  Created by the URC Youth </a:t>
            </a:r>
          </a:p>
          <a:p>
            <a:pPr algn="just"/>
            <a:r>
              <a:rPr lang="en-GB" dirty="0"/>
              <a:t>                                                                                                              disability awareness task group</a:t>
            </a:r>
          </a:p>
          <a:p>
            <a:pPr algn="just"/>
            <a:r>
              <a:rPr lang="en-GB" dirty="0"/>
              <a:t>                                                                                                                            www.urc.org.uk</a:t>
            </a:r>
          </a:p>
        </p:txBody>
      </p:sp>
      <p:pic>
        <p:nvPicPr>
          <p:cNvPr id="38" name="Picture 37">
            <a:extLst>
              <a:ext uri="{FF2B5EF4-FFF2-40B4-BE49-F238E27FC236}">
                <a16:creationId xmlns:a16="http://schemas.microsoft.com/office/drawing/2014/main" id="{059BA721-5719-A4D2-C76B-538A206FFC2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7874" y="5950952"/>
            <a:ext cx="1367790" cy="809625"/>
          </a:xfrm>
          <a:prstGeom prst="rect">
            <a:avLst/>
          </a:prstGeom>
        </p:spPr>
      </p:pic>
      <p:pic>
        <p:nvPicPr>
          <p:cNvPr id="39" name="Picture 38" descr="A white cross and fish on a black background&#10;&#10;Description automatically generated">
            <a:extLst>
              <a:ext uri="{FF2B5EF4-FFF2-40B4-BE49-F238E27FC236}">
                <a16:creationId xmlns:a16="http://schemas.microsoft.com/office/drawing/2014/main" id="{73482873-1E68-0997-79C3-EFC5086F23C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82125" y="5955397"/>
            <a:ext cx="1158875" cy="805180"/>
          </a:xfrm>
          <a:prstGeom prst="rect">
            <a:avLst/>
          </a:prstGeom>
        </p:spPr>
      </p:pic>
      <p:pic>
        <p:nvPicPr>
          <p:cNvPr id="40" name="Picture 39">
            <a:extLst>
              <a:ext uri="{FF2B5EF4-FFF2-40B4-BE49-F238E27FC236}">
                <a16:creationId xmlns:a16="http://schemas.microsoft.com/office/drawing/2014/main" id="{C016AA81-9A16-9AF7-6EC4-5D4B22B5F649}"/>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39470" y="4872041"/>
            <a:ext cx="1623060" cy="1623060"/>
          </a:xfrm>
          <a:prstGeom prst="rect">
            <a:avLst/>
          </a:prstGeom>
          <a:noFill/>
        </p:spPr>
      </p:pic>
      <p:sp>
        <p:nvSpPr>
          <p:cNvPr id="2" name="Speech Bubble: Rectangle 1">
            <a:extLst>
              <a:ext uri="{FF2B5EF4-FFF2-40B4-BE49-F238E27FC236}">
                <a16:creationId xmlns:a16="http://schemas.microsoft.com/office/drawing/2014/main" id="{EA749186-1F93-2533-0482-53294BA1C564}"/>
              </a:ext>
            </a:extLst>
          </p:cNvPr>
          <p:cNvSpPr/>
          <p:nvPr/>
        </p:nvSpPr>
        <p:spPr>
          <a:xfrm>
            <a:off x="3063196" y="2190880"/>
            <a:ext cx="6650148" cy="3208538"/>
          </a:xfrm>
          <a:prstGeom prst="wedgeRectCallout">
            <a:avLst>
              <a:gd name="adj1" fmla="val -856"/>
              <a:gd name="adj2" fmla="val -95857"/>
            </a:avLst>
          </a:prstGeom>
          <a:ln w="57150"/>
        </p:spPr>
        <p:style>
          <a:lnRef idx="2">
            <a:schemeClr val="accent6"/>
          </a:lnRef>
          <a:fillRef idx="1">
            <a:schemeClr val="lt1"/>
          </a:fillRef>
          <a:effectRef idx="0">
            <a:schemeClr val="accent6"/>
          </a:effectRef>
          <a:fontRef idx="minor">
            <a:schemeClr val="dk1"/>
          </a:fontRef>
        </p:style>
        <p:txBody>
          <a:bodyPr rtlCol="0" anchor="ctr"/>
          <a:lstStyle/>
          <a:p>
            <a:pPr algn="ctr"/>
            <a:r>
              <a:rPr lang="en-GB" sz="5400" dirty="0">
                <a:effectLst/>
                <a:latin typeface="Comic Sans MS" panose="030F0702030302020204" pitchFamily="66" charset="0"/>
                <a:ea typeface="Calibri" panose="020F0502020204030204" pitchFamily="34" charset="0"/>
                <a:cs typeface="Times New Roman" panose="02020603050405020304" pitchFamily="18" charset="0"/>
              </a:rPr>
              <a:t>“Not all disabilities are visible.”</a:t>
            </a:r>
            <a:endParaRPr lang="en-GB" sz="5400" dirty="0">
              <a:latin typeface="Comic Sans MS" panose="030F0702030302020204" pitchFamily="66" charset="0"/>
            </a:endParaRPr>
          </a:p>
        </p:txBody>
      </p:sp>
    </p:spTree>
    <p:extLst>
      <p:ext uri="{BB962C8B-B14F-4D97-AF65-F5344CB8AC3E}">
        <p14:creationId xmlns:p14="http://schemas.microsoft.com/office/powerpoint/2010/main" val="16264933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B529D9-591D-C610-28CA-B132EB1B2719}"/>
            </a:ext>
          </a:extLst>
        </p:cNvPr>
        <p:cNvGrpSpPr/>
        <p:nvPr/>
      </p:nvGrpSpPr>
      <p:grpSpPr>
        <a:xfrm>
          <a:off x="0" y="0"/>
          <a:ext cx="0" cy="0"/>
          <a:chOff x="0" y="0"/>
          <a:chExt cx="0" cy="0"/>
        </a:xfrm>
      </p:grpSpPr>
      <p:pic>
        <p:nvPicPr>
          <p:cNvPr id="36" name="Picture 35">
            <a:extLst>
              <a:ext uri="{FF2B5EF4-FFF2-40B4-BE49-F238E27FC236}">
                <a16:creationId xmlns:a16="http://schemas.microsoft.com/office/drawing/2014/main" id="{CEFAF737-4DC4-84A7-EF77-96489B99368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239470" y="133028"/>
            <a:ext cx="707213" cy="972540"/>
          </a:xfrm>
          <a:prstGeom prst="rect">
            <a:avLst/>
          </a:prstGeom>
          <a:noFill/>
        </p:spPr>
      </p:pic>
      <p:sp>
        <p:nvSpPr>
          <p:cNvPr id="37" name="Rectangle 36">
            <a:extLst>
              <a:ext uri="{FF2B5EF4-FFF2-40B4-BE49-F238E27FC236}">
                <a16:creationId xmlns:a16="http://schemas.microsoft.com/office/drawing/2014/main" id="{A516D7A1-A1D7-4DF6-0782-4AD484E9BDB1}"/>
              </a:ext>
            </a:extLst>
          </p:cNvPr>
          <p:cNvSpPr/>
          <p:nvPr/>
        </p:nvSpPr>
        <p:spPr>
          <a:xfrm>
            <a:off x="0" y="5926795"/>
            <a:ext cx="12192000" cy="923925"/>
          </a:xfrm>
          <a:prstGeom prst="rect">
            <a:avLst/>
          </a:prstGeom>
          <a:solidFill>
            <a:srgbClr val="9ABD36"/>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r>
              <a:rPr lang="en-GB" dirty="0"/>
              <a:t>                                                                                                                  Created by the URC Youth </a:t>
            </a:r>
          </a:p>
          <a:p>
            <a:pPr algn="just"/>
            <a:r>
              <a:rPr lang="en-GB" dirty="0"/>
              <a:t>                                                                                                              disability awareness task group</a:t>
            </a:r>
          </a:p>
          <a:p>
            <a:pPr algn="just"/>
            <a:r>
              <a:rPr lang="en-GB" dirty="0"/>
              <a:t>                                                                                                                            www.urc.org.uk</a:t>
            </a:r>
          </a:p>
        </p:txBody>
      </p:sp>
      <p:pic>
        <p:nvPicPr>
          <p:cNvPr id="38" name="Picture 37">
            <a:extLst>
              <a:ext uri="{FF2B5EF4-FFF2-40B4-BE49-F238E27FC236}">
                <a16:creationId xmlns:a16="http://schemas.microsoft.com/office/drawing/2014/main" id="{1A85E712-66AD-A35E-D1BD-C5B205A852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7874" y="5950952"/>
            <a:ext cx="1367790" cy="809625"/>
          </a:xfrm>
          <a:prstGeom prst="rect">
            <a:avLst/>
          </a:prstGeom>
        </p:spPr>
      </p:pic>
      <p:pic>
        <p:nvPicPr>
          <p:cNvPr id="39" name="Picture 38" descr="A white cross and fish on a black background&#10;&#10;Description automatically generated">
            <a:extLst>
              <a:ext uri="{FF2B5EF4-FFF2-40B4-BE49-F238E27FC236}">
                <a16:creationId xmlns:a16="http://schemas.microsoft.com/office/drawing/2014/main" id="{1B3ED5B5-F8F8-0EE8-C39E-F717CD87C51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82125" y="5955397"/>
            <a:ext cx="1158875" cy="805180"/>
          </a:xfrm>
          <a:prstGeom prst="rect">
            <a:avLst/>
          </a:prstGeom>
        </p:spPr>
      </p:pic>
      <p:pic>
        <p:nvPicPr>
          <p:cNvPr id="40" name="Picture 39">
            <a:extLst>
              <a:ext uri="{FF2B5EF4-FFF2-40B4-BE49-F238E27FC236}">
                <a16:creationId xmlns:a16="http://schemas.microsoft.com/office/drawing/2014/main" id="{90E30F3A-4485-80A8-7276-A370C331A3B6}"/>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39470" y="4872041"/>
            <a:ext cx="1623060" cy="1623060"/>
          </a:xfrm>
          <a:prstGeom prst="rect">
            <a:avLst/>
          </a:prstGeom>
          <a:noFill/>
        </p:spPr>
      </p:pic>
      <p:sp>
        <p:nvSpPr>
          <p:cNvPr id="2" name="Speech Bubble: Rectangle with Corners Rounded 1">
            <a:extLst>
              <a:ext uri="{FF2B5EF4-FFF2-40B4-BE49-F238E27FC236}">
                <a16:creationId xmlns:a16="http://schemas.microsoft.com/office/drawing/2014/main" id="{7EA3EB52-6B11-5368-A688-419D06D25B32}"/>
              </a:ext>
            </a:extLst>
          </p:cNvPr>
          <p:cNvSpPr/>
          <p:nvPr/>
        </p:nvSpPr>
        <p:spPr>
          <a:xfrm>
            <a:off x="2358436" y="1132072"/>
            <a:ext cx="8203126" cy="3879110"/>
          </a:xfrm>
          <a:prstGeom prst="wedgeRoundRectCallout">
            <a:avLst>
              <a:gd name="adj1" fmla="val -39564"/>
              <a:gd name="adj2" fmla="val -67328"/>
              <a:gd name="adj3" fmla="val 16667"/>
            </a:avLst>
          </a:prstGeom>
          <a:ln w="57150"/>
        </p:spPr>
        <p:style>
          <a:lnRef idx="2">
            <a:schemeClr val="accent6"/>
          </a:lnRef>
          <a:fillRef idx="1">
            <a:schemeClr val="lt1"/>
          </a:fillRef>
          <a:effectRef idx="0">
            <a:schemeClr val="accent6"/>
          </a:effectRef>
          <a:fontRef idx="minor">
            <a:schemeClr val="dk1"/>
          </a:fontRef>
        </p:style>
        <p:txBody>
          <a:bodyPr rtlCol="0" anchor="ctr"/>
          <a:lstStyle/>
          <a:p>
            <a:r>
              <a:rPr lang="en-GB" sz="4400" dirty="0">
                <a:effectLst/>
                <a:latin typeface="Comic Sans MS" panose="030F0702030302020204" pitchFamily="66" charset="0"/>
                <a:ea typeface="Calibri" panose="020F0502020204030204" pitchFamily="34" charset="0"/>
                <a:cs typeface="Times New Roman" panose="02020603050405020304" pitchFamily="18" charset="0"/>
              </a:rPr>
              <a:t>Some teaching on barriers to learning and life would be helpful for churches where more support is needed. </a:t>
            </a:r>
            <a:endParaRPr lang="en-GB" sz="4400" dirty="0">
              <a:latin typeface="Comic Sans MS" panose="030F0702030302020204" pitchFamily="66" charset="0"/>
            </a:endParaRPr>
          </a:p>
        </p:txBody>
      </p:sp>
    </p:spTree>
    <p:extLst>
      <p:ext uri="{BB962C8B-B14F-4D97-AF65-F5344CB8AC3E}">
        <p14:creationId xmlns:p14="http://schemas.microsoft.com/office/powerpoint/2010/main" val="38370912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9CD3D2-DE07-FEEB-38E7-B8F837C08FAA}"/>
            </a:ext>
          </a:extLst>
        </p:cNvPr>
        <p:cNvGrpSpPr/>
        <p:nvPr/>
      </p:nvGrpSpPr>
      <p:grpSpPr>
        <a:xfrm>
          <a:off x="0" y="0"/>
          <a:ext cx="0" cy="0"/>
          <a:chOff x="0" y="0"/>
          <a:chExt cx="0" cy="0"/>
        </a:xfrm>
      </p:grpSpPr>
      <p:pic>
        <p:nvPicPr>
          <p:cNvPr id="36" name="Picture 35">
            <a:extLst>
              <a:ext uri="{FF2B5EF4-FFF2-40B4-BE49-F238E27FC236}">
                <a16:creationId xmlns:a16="http://schemas.microsoft.com/office/drawing/2014/main" id="{46275EBF-AA88-3768-A5B9-F602E6A978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239470" y="133028"/>
            <a:ext cx="707213" cy="972540"/>
          </a:xfrm>
          <a:prstGeom prst="rect">
            <a:avLst/>
          </a:prstGeom>
          <a:noFill/>
        </p:spPr>
      </p:pic>
      <p:sp>
        <p:nvSpPr>
          <p:cNvPr id="37" name="Rectangle 36">
            <a:extLst>
              <a:ext uri="{FF2B5EF4-FFF2-40B4-BE49-F238E27FC236}">
                <a16:creationId xmlns:a16="http://schemas.microsoft.com/office/drawing/2014/main" id="{A25F7BF8-86F4-8EE9-6BCE-9DD8B3AF2C86}"/>
              </a:ext>
            </a:extLst>
          </p:cNvPr>
          <p:cNvSpPr/>
          <p:nvPr/>
        </p:nvSpPr>
        <p:spPr>
          <a:xfrm>
            <a:off x="0" y="5926795"/>
            <a:ext cx="12192000" cy="923925"/>
          </a:xfrm>
          <a:prstGeom prst="rect">
            <a:avLst/>
          </a:prstGeom>
          <a:solidFill>
            <a:srgbClr val="9ABD36"/>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r>
              <a:rPr lang="en-GB" dirty="0"/>
              <a:t>                                                                                                                  Created by the URC Youth </a:t>
            </a:r>
          </a:p>
          <a:p>
            <a:pPr algn="just"/>
            <a:r>
              <a:rPr lang="en-GB" dirty="0"/>
              <a:t>                                                                                                              disability awareness task group</a:t>
            </a:r>
          </a:p>
          <a:p>
            <a:pPr algn="just"/>
            <a:r>
              <a:rPr lang="en-GB" dirty="0"/>
              <a:t>                                                                                                                            www.urc.org.uk</a:t>
            </a:r>
          </a:p>
        </p:txBody>
      </p:sp>
      <p:pic>
        <p:nvPicPr>
          <p:cNvPr id="38" name="Picture 37">
            <a:extLst>
              <a:ext uri="{FF2B5EF4-FFF2-40B4-BE49-F238E27FC236}">
                <a16:creationId xmlns:a16="http://schemas.microsoft.com/office/drawing/2014/main" id="{FBE839CC-6404-C2E1-FF13-3EC84F1C5DC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7874" y="5950952"/>
            <a:ext cx="1367790" cy="809625"/>
          </a:xfrm>
          <a:prstGeom prst="rect">
            <a:avLst/>
          </a:prstGeom>
        </p:spPr>
      </p:pic>
      <p:pic>
        <p:nvPicPr>
          <p:cNvPr id="39" name="Picture 38" descr="A white cross and fish on a black background&#10;&#10;Description automatically generated">
            <a:extLst>
              <a:ext uri="{FF2B5EF4-FFF2-40B4-BE49-F238E27FC236}">
                <a16:creationId xmlns:a16="http://schemas.microsoft.com/office/drawing/2014/main" id="{D3338017-C427-3FA3-E9CD-84D9D4C1027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82125" y="5955397"/>
            <a:ext cx="1158875" cy="805180"/>
          </a:xfrm>
          <a:prstGeom prst="rect">
            <a:avLst/>
          </a:prstGeom>
        </p:spPr>
      </p:pic>
      <p:pic>
        <p:nvPicPr>
          <p:cNvPr id="40" name="Picture 39">
            <a:extLst>
              <a:ext uri="{FF2B5EF4-FFF2-40B4-BE49-F238E27FC236}">
                <a16:creationId xmlns:a16="http://schemas.microsoft.com/office/drawing/2014/main" id="{B9E9AA6F-F7F5-8953-671E-0B16357D90C8}"/>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39470" y="4872041"/>
            <a:ext cx="1623060" cy="1623060"/>
          </a:xfrm>
          <a:prstGeom prst="rect">
            <a:avLst/>
          </a:prstGeom>
          <a:noFill/>
        </p:spPr>
      </p:pic>
      <p:sp>
        <p:nvSpPr>
          <p:cNvPr id="3" name="Speech Bubble: Oval 2">
            <a:extLst>
              <a:ext uri="{FF2B5EF4-FFF2-40B4-BE49-F238E27FC236}">
                <a16:creationId xmlns:a16="http://schemas.microsoft.com/office/drawing/2014/main" id="{AAF8BF42-B26E-7460-04B3-CF3683CE4CFF}"/>
              </a:ext>
            </a:extLst>
          </p:cNvPr>
          <p:cNvSpPr/>
          <p:nvPr/>
        </p:nvSpPr>
        <p:spPr>
          <a:xfrm>
            <a:off x="1862530" y="265044"/>
            <a:ext cx="8354896" cy="4929808"/>
          </a:xfrm>
          <a:prstGeom prst="wedgeEllipseCallout">
            <a:avLst/>
          </a:prstGeom>
          <a:ln w="57150"/>
        </p:spPr>
        <p:style>
          <a:lnRef idx="2">
            <a:schemeClr val="accent6"/>
          </a:lnRef>
          <a:fillRef idx="1">
            <a:schemeClr val="lt1"/>
          </a:fillRef>
          <a:effectRef idx="0">
            <a:schemeClr val="accent6"/>
          </a:effectRef>
          <a:fontRef idx="minor">
            <a:schemeClr val="dk1"/>
          </a:fontRef>
        </p:style>
        <p:txBody>
          <a:bodyPr rtlCol="0" anchor="ctr"/>
          <a:lstStyle/>
          <a:p>
            <a:pPr algn="ctr"/>
            <a:r>
              <a:rPr lang="en-GB" sz="3600" dirty="0">
                <a:effectLst/>
                <a:latin typeface="Comic Sans MS" panose="030F0702030302020204" pitchFamily="66" charset="0"/>
                <a:ea typeface="Calibri" panose="020F0502020204030204" pitchFamily="34" charset="0"/>
                <a:cs typeface="Times New Roman" panose="02020603050405020304" pitchFamily="18" charset="0"/>
              </a:rPr>
              <a:t>“Much of it is hidden but it is ok to talk to a person about their disability. It is as if having epilepsy is a stigma, something not talked about in ‘nice company’.”</a:t>
            </a:r>
            <a:endParaRPr lang="en-GB" sz="3600" dirty="0">
              <a:latin typeface="Comic Sans MS" panose="030F0702030302020204" pitchFamily="66" charset="0"/>
            </a:endParaRPr>
          </a:p>
        </p:txBody>
      </p:sp>
    </p:spTree>
    <p:extLst>
      <p:ext uri="{BB962C8B-B14F-4D97-AF65-F5344CB8AC3E}">
        <p14:creationId xmlns:p14="http://schemas.microsoft.com/office/powerpoint/2010/main" val="1633345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9AC53A-EF1A-B765-DF90-5C08AE7E5434}"/>
            </a:ext>
          </a:extLst>
        </p:cNvPr>
        <p:cNvGrpSpPr/>
        <p:nvPr/>
      </p:nvGrpSpPr>
      <p:grpSpPr>
        <a:xfrm>
          <a:off x="0" y="0"/>
          <a:ext cx="0" cy="0"/>
          <a:chOff x="0" y="0"/>
          <a:chExt cx="0" cy="0"/>
        </a:xfrm>
      </p:grpSpPr>
      <p:pic>
        <p:nvPicPr>
          <p:cNvPr id="36" name="Picture 35">
            <a:extLst>
              <a:ext uri="{FF2B5EF4-FFF2-40B4-BE49-F238E27FC236}">
                <a16:creationId xmlns:a16="http://schemas.microsoft.com/office/drawing/2014/main" id="{17B26497-AED4-D989-7048-DDA11235590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239470" y="133028"/>
            <a:ext cx="707213" cy="972540"/>
          </a:xfrm>
          <a:prstGeom prst="rect">
            <a:avLst/>
          </a:prstGeom>
          <a:noFill/>
        </p:spPr>
      </p:pic>
      <p:sp>
        <p:nvSpPr>
          <p:cNvPr id="37" name="Rectangle 36">
            <a:extLst>
              <a:ext uri="{FF2B5EF4-FFF2-40B4-BE49-F238E27FC236}">
                <a16:creationId xmlns:a16="http://schemas.microsoft.com/office/drawing/2014/main" id="{F78630C2-019F-F2EB-85B4-95374D88F51E}"/>
              </a:ext>
            </a:extLst>
          </p:cNvPr>
          <p:cNvSpPr/>
          <p:nvPr/>
        </p:nvSpPr>
        <p:spPr>
          <a:xfrm>
            <a:off x="0" y="5926795"/>
            <a:ext cx="12192000" cy="923925"/>
          </a:xfrm>
          <a:prstGeom prst="rect">
            <a:avLst/>
          </a:prstGeom>
          <a:solidFill>
            <a:srgbClr val="9ABD36"/>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r>
              <a:rPr lang="en-GB" dirty="0"/>
              <a:t>                                                                                                                  Created by the URC Youth </a:t>
            </a:r>
          </a:p>
          <a:p>
            <a:pPr algn="just"/>
            <a:r>
              <a:rPr lang="en-GB" dirty="0"/>
              <a:t>                                                                                                              disability awareness task group</a:t>
            </a:r>
          </a:p>
          <a:p>
            <a:pPr algn="just"/>
            <a:r>
              <a:rPr lang="en-GB" dirty="0"/>
              <a:t>                                                                                                                            www.urc.org.uk</a:t>
            </a:r>
          </a:p>
        </p:txBody>
      </p:sp>
      <p:pic>
        <p:nvPicPr>
          <p:cNvPr id="38" name="Picture 37">
            <a:extLst>
              <a:ext uri="{FF2B5EF4-FFF2-40B4-BE49-F238E27FC236}">
                <a16:creationId xmlns:a16="http://schemas.microsoft.com/office/drawing/2014/main" id="{FC9089A1-0A0B-DD88-C05D-D7B8BD984F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7874" y="5950952"/>
            <a:ext cx="1367790" cy="809625"/>
          </a:xfrm>
          <a:prstGeom prst="rect">
            <a:avLst/>
          </a:prstGeom>
        </p:spPr>
      </p:pic>
      <p:pic>
        <p:nvPicPr>
          <p:cNvPr id="39" name="Picture 38" descr="A white cross and fish on a black background&#10;&#10;Description automatically generated">
            <a:extLst>
              <a:ext uri="{FF2B5EF4-FFF2-40B4-BE49-F238E27FC236}">
                <a16:creationId xmlns:a16="http://schemas.microsoft.com/office/drawing/2014/main" id="{3A80026F-A105-3FAC-4CAD-51210BBEFF3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82125" y="5955397"/>
            <a:ext cx="1158875" cy="805180"/>
          </a:xfrm>
          <a:prstGeom prst="rect">
            <a:avLst/>
          </a:prstGeom>
        </p:spPr>
      </p:pic>
      <p:pic>
        <p:nvPicPr>
          <p:cNvPr id="40" name="Picture 39">
            <a:extLst>
              <a:ext uri="{FF2B5EF4-FFF2-40B4-BE49-F238E27FC236}">
                <a16:creationId xmlns:a16="http://schemas.microsoft.com/office/drawing/2014/main" id="{AB36DAEB-0746-E445-4ACC-EA5C1607A7B0}"/>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39470" y="4872041"/>
            <a:ext cx="1623060" cy="1623060"/>
          </a:xfrm>
          <a:prstGeom prst="rect">
            <a:avLst/>
          </a:prstGeom>
          <a:noFill/>
        </p:spPr>
      </p:pic>
      <p:sp>
        <p:nvSpPr>
          <p:cNvPr id="4" name="TextBox 3">
            <a:extLst>
              <a:ext uri="{FF2B5EF4-FFF2-40B4-BE49-F238E27FC236}">
                <a16:creationId xmlns:a16="http://schemas.microsoft.com/office/drawing/2014/main" id="{036D6F5D-9812-44AB-D7F7-7B1A33ADDAFD}"/>
              </a:ext>
            </a:extLst>
          </p:cNvPr>
          <p:cNvSpPr txBox="1"/>
          <p:nvPr/>
        </p:nvSpPr>
        <p:spPr>
          <a:xfrm>
            <a:off x="1186153" y="362899"/>
            <a:ext cx="10892356" cy="4882619"/>
          </a:xfrm>
          <a:prstGeom prst="rect">
            <a:avLst/>
          </a:prstGeom>
          <a:noFill/>
        </p:spPr>
        <p:txBody>
          <a:bodyPr wrap="square">
            <a:spAutoFit/>
          </a:bodyPr>
          <a:lstStyle/>
          <a:p>
            <a:pPr>
              <a:lnSpc>
                <a:spcPct val="107000"/>
              </a:lnSpc>
              <a:spcAft>
                <a:spcPts val="800"/>
              </a:spcAft>
            </a:pPr>
            <a:r>
              <a:rPr lang="en-GB" sz="2800" kern="100" dirty="0">
                <a:effectLst/>
                <a:latin typeface="Comic Sans MS" panose="030F0702030302020204" pitchFamily="66" charset="0"/>
                <a:ea typeface="Calibri" panose="020F0502020204030204" pitchFamily="34" charset="0"/>
                <a:cs typeface="Times New Roman" panose="02020603050405020304" pitchFamily="18" charset="0"/>
              </a:rPr>
              <a:t>A member of the URC for 30 years had only ever had two people speak to them about their epilepsy - one being their minister and the other being a friend at church. </a:t>
            </a:r>
          </a:p>
          <a:p>
            <a:pPr>
              <a:lnSpc>
                <a:spcPct val="107000"/>
              </a:lnSpc>
              <a:spcAft>
                <a:spcPts val="800"/>
              </a:spcAft>
            </a:pPr>
            <a:r>
              <a:rPr lang="en-GB" sz="2800" kern="100" dirty="0">
                <a:effectLst/>
                <a:latin typeface="Comic Sans MS" panose="030F0702030302020204" pitchFamily="66" charset="0"/>
                <a:ea typeface="Calibri" panose="020F0502020204030204" pitchFamily="34" charset="0"/>
                <a:cs typeface="Times New Roman" panose="02020603050405020304" pitchFamily="18" charset="0"/>
              </a:rPr>
              <a:t>Although they “appear as normal as anyone else most of the time” they do experience epileptic fits at times. The drugs to help control the symptoms make them tired, their sleep is interrupted adding to the tiredness and the fits themselves are tiring. Just because they aren’t in public doesn’t mean they are gone.  </a:t>
            </a:r>
          </a:p>
          <a:p>
            <a:pPr>
              <a:lnSpc>
                <a:spcPct val="107000"/>
              </a:lnSpc>
              <a:spcAft>
                <a:spcPts val="800"/>
              </a:spcAft>
            </a:pPr>
            <a:r>
              <a:rPr lang="en-GB" sz="2800" b="1" kern="100" dirty="0">
                <a:effectLst/>
                <a:latin typeface="Comic Sans MS" panose="030F0702030302020204" pitchFamily="66" charset="0"/>
                <a:ea typeface="Calibri" panose="020F0502020204030204" pitchFamily="34" charset="0"/>
                <a:cs typeface="Times New Roman" panose="02020603050405020304" pitchFamily="18" charset="0"/>
              </a:rPr>
              <a:t>It is ok to talk about disability, yet almost nobody does. </a:t>
            </a:r>
          </a:p>
        </p:txBody>
      </p:sp>
    </p:spTree>
    <p:extLst>
      <p:ext uri="{BB962C8B-B14F-4D97-AF65-F5344CB8AC3E}">
        <p14:creationId xmlns:p14="http://schemas.microsoft.com/office/powerpoint/2010/main" val="29723818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9AC53A-EF1A-B765-DF90-5C08AE7E5434}"/>
            </a:ext>
          </a:extLst>
        </p:cNvPr>
        <p:cNvGrpSpPr/>
        <p:nvPr/>
      </p:nvGrpSpPr>
      <p:grpSpPr>
        <a:xfrm>
          <a:off x="0" y="0"/>
          <a:ext cx="0" cy="0"/>
          <a:chOff x="0" y="0"/>
          <a:chExt cx="0" cy="0"/>
        </a:xfrm>
      </p:grpSpPr>
      <p:pic>
        <p:nvPicPr>
          <p:cNvPr id="36" name="Picture 35">
            <a:extLst>
              <a:ext uri="{FF2B5EF4-FFF2-40B4-BE49-F238E27FC236}">
                <a16:creationId xmlns:a16="http://schemas.microsoft.com/office/drawing/2014/main" id="{17B26497-AED4-D989-7048-DDA11235590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239470" y="133028"/>
            <a:ext cx="707213" cy="972540"/>
          </a:xfrm>
          <a:prstGeom prst="rect">
            <a:avLst/>
          </a:prstGeom>
          <a:noFill/>
        </p:spPr>
      </p:pic>
      <p:sp>
        <p:nvSpPr>
          <p:cNvPr id="37" name="Rectangle 36">
            <a:extLst>
              <a:ext uri="{FF2B5EF4-FFF2-40B4-BE49-F238E27FC236}">
                <a16:creationId xmlns:a16="http://schemas.microsoft.com/office/drawing/2014/main" id="{F78630C2-019F-F2EB-85B4-95374D88F51E}"/>
              </a:ext>
            </a:extLst>
          </p:cNvPr>
          <p:cNvSpPr/>
          <p:nvPr/>
        </p:nvSpPr>
        <p:spPr>
          <a:xfrm>
            <a:off x="0" y="5926795"/>
            <a:ext cx="12192000" cy="923925"/>
          </a:xfrm>
          <a:prstGeom prst="rect">
            <a:avLst/>
          </a:prstGeom>
          <a:solidFill>
            <a:srgbClr val="9ABD36"/>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r>
              <a:rPr lang="en-GB" dirty="0"/>
              <a:t>                                                                                                                  Created by the URC Youth </a:t>
            </a:r>
          </a:p>
          <a:p>
            <a:pPr algn="just"/>
            <a:r>
              <a:rPr lang="en-GB" dirty="0"/>
              <a:t>                                                                                                              disability awareness task group</a:t>
            </a:r>
          </a:p>
          <a:p>
            <a:pPr algn="just"/>
            <a:r>
              <a:rPr lang="en-GB" dirty="0"/>
              <a:t>                                                                                                                            www.urc.org.uk</a:t>
            </a:r>
          </a:p>
        </p:txBody>
      </p:sp>
      <p:pic>
        <p:nvPicPr>
          <p:cNvPr id="38" name="Picture 37">
            <a:extLst>
              <a:ext uri="{FF2B5EF4-FFF2-40B4-BE49-F238E27FC236}">
                <a16:creationId xmlns:a16="http://schemas.microsoft.com/office/drawing/2014/main" id="{FC9089A1-0A0B-DD88-C05D-D7B8BD984F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7874" y="5950952"/>
            <a:ext cx="1367790" cy="809625"/>
          </a:xfrm>
          <a:prstGeom prst="rect">
            <a:avLst/>
          </a:prstGeom>
        </p:spPr>
      </p:pic>
      <p:pic>
        <p:nvPicPr>
          <p:cNvPr id="39" name="Picture 38" descr="A white cross and fish on a black background&#10;&#10;Description automatically generated">
            <a:extLst>
              <a:ext uri="{FF2B5EF4-FFF2-40B4-BE49-F238E27FC236}">
                <a16:creationId xmlns:a16="http://schemas.microsoft.com/office/drawing/2014/main" id="{3A80026F-A105-3FAC-4CAD-51210BBEFF3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82125" y="5955397"/>
            <a:ext cx="1158875" cy="805180"/>
          </a:xfrm>
          <a:prstGeom prst="rect">
            <a:avLst/>
          </a:prstGeom>
        </p:spPr>
      </p:pic>
      <p:pic>
        <p:nvPicPr>
          <p:cNvPr id="40" name="Picture 39">
            <a:extLst>
              <a:ext uri="{FF2B5EF4-FFF2-40B4-BE49-F238E27FC236}">
                <a16:creationId xmlns:a16="http://schemas.microsoft.com/office/drawing/2014/main" id="{AB36DAEB-0746-E445-4ACC-EA5C1607A7B0}"/>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39470" y="4872041"/>
            <a:ext cx="1623060" cy="1623060"/>
          </a:xfrm>
          <a:prstGeom prst="rect">
            <a:avLst/>
          </a:prstGeom>
          <a:noFill/>
        </p:spPr>
      </p:pic>
      <p:sp>
        <p:nvSpPr>
          <p:cNvPr id="4" name="TextBox 3">
            <a:extLst>
              <a:ext uri="{FF2B5EF4-FFF2-40B4-BE49-F238E27FC236}">
                <a16:creationId xmlns:a16="http://schemas.microsoft.com/office/drawing/2014/main" id="{036D6F5D-9812-44AB-D7F7-7B1A33ADDAFD}"/>
              </a:ext>
            </a:extLst>
          </p:cNvPr>
          <p:cNvSpPr txBox="1"/>
          <p:nvPr/>
        </p:nvSpPr>
        <p:spPr>
          <a:xfrm>
            <a:off x="1555093" y="227534"/>
            <a:ext cx="10636907" cy="5343642"/>
          </a:xfrm>
          <a:prstGeom prst="rect">
            <a:avLst/>
          </a:prstGeom>
          <a:noFill/>
        </p:spPr>
        <p:txBody>
          <a:bodyPr wrap="square">
            <a:spAutoFit/>
          </a:bodyPr>
          <a:lstStyle/>
          <a:p>
            <a:pPr>
              <a:lnSpc>
                <a:spcPct val="107000"/>
              </a:lnSpc>
              <a:spcAft>
                <a:spcPts val="800"/>
              </a:spcAft>
            </a:pPr>
            <a:r>
              <a:rPr lang="en-GB" sz="2800" kern="100" dirty="0">
                <a:effectLst/>
                <a:latin typeface="Comic Sans MS" panose="030F0702030302020204" pitchFamily="66" charset="0"/>
                <a:ea typeface="Calibri" panose="020F0502020204030204" pitchFamily="34" charset="0"/>
                <a:cs typeface="Times New Roman" panose="02020603050405020304" pitchFamily="18" charset="0"/>
              </a:rPr>
              <a:t>Disabilities affect everyone in different ways. A simple question such as </a:t>
            </a:r>
            <a:r>
              <a:rPr lang="en-GB" sz="2800" i="1" kern="100" dirty="0">
                <a:effectLst/>
                <a:latin typeface="Comic Sans MS" panose="030F0702030302020204" pitchFamily="66" charset="0"/>
                <a:ea typeface="Calibri" panose="020F0502020204030204" pitchFamily="34" charset="0"/>
                <a:cs typeface="Times New Roman" panose="02020603050405020304" pitchFamily="18" charset="0"/>
              </a:rPr>
              <a:t>“How’s your epilepsy now?”, </a:t>
            </a:r>
            <a:r>
              <a:rPr lang="en-GB" sz="2800" kern="100" dirty="0">
                <a:effectLst/>
                <a:latin typeface="Comic Sans MS" panose="030F0702030302020204" pitchFamily="66" charset="0"/>
                <a:ea typeface="Calibri" panose="020F0502020204030204" pitchFamily="34" charset="0"/>
                <a:cs typeface="Times New Roman" panose="02020603050405020304" pitchFamily="18" charset="0"/>
              </a:rPr>
              <a:t>maybe followed by </a:t>
            </a:r>
            <a:r>
              <a:rPr lang="en-GB" sz="2800" i="1" kern="100" dirty="0">
                <a:effectLst/>
                <a:latin typeface="Comic Sans MS" panose="030F0702030302020204" pitchFamily="66" charset="0"/>
                <a:ea typeface="Calibri" panose="020F0502020204030204" pitchFamily="34" charset="0"/>
                <a:cs typeface="Times New Roman" panose="02020603050405020304" pitchFamily="18" charset="0"/>
              </a:rPr>
              <a:t>“What effect does it have on you/your life?” </a:t>
            </a:r>
            <a:r>
              <a:rPr lang="en-GB" sz="2800" kern="100" dirty="0">
                <a:effectLst/>
                <a:latin typeface="Comic Sans MS" panose="030F0702030302020204" pitchFamily="66" charset="0"/>
                <a:ea typeface="Calibri" panose="020F0502020204030204" pitchFamily="34" charset="0"/>
                <a:cs typeface="Times New Roman" panose="02020603050405020304" pitchFamily="18" charset="0"/>
              </a:rPr>
              <a:t>or </a:t>
            </a:r>
            <a:r>
              <a:rPr lang="en-GB" sz="2800" i="1" kern="100" dirty="0">
                <a:effectLst/>
                <a:latin typeface="Comic Sans MS" panose="030F0702030302020204" pitchFamily="66" charset="0"/>
                <a:ea typeface="Calibri" panose="020F0502020204030204" pitchFamily="34" charset="0"/>
                <a:cs typeface="Times New Roman" panose="02020603050405020304" pitchFamily="18" charset="0"/>
              </a:rPr>
              <a:t>“How do you cope with it on your own?”</a:t>
            </a:r>
          </a:p>
          <a:p>
            <a:pPr>
              <a:lnSpc>
                <a:spcPct val="107000"/>
              </a:lnSpc>
              <a:spcAft>
                <a:spcPts val="800"/>
              </a:spcAft>
            </a:pPr>
            <a:r>
              <a:rPr lang="en-GB" sz="2800" kern="100" dirty="0">
                <a:effectLst/>
                <a:latin typeface="Comic Sans MS" panose="030F0702030302020204" pitchFamily="66" charset="0"/>
                <a:ea typeface="Calibri" panose="020F0502020204030204" pitchFamily="34" charset="0"/>
                <a:cs typeface="Times New Roman" panose="02020603050405020304" pitchFamily="18" charset="0"/>
              </a:rPr>
              <a:t>If people find mentioning it difficult but want to express their concern/interest it’s worth admitting that they don’t want to be insensitive before asking their question. Or they could ask if it’s OK to ask about my epilepsy? </a:t>
            </a:r>
          </a:p>
          <a:p>
            <a:pPr>
              <a:lnSpc>
                <a:spcPct val="107000"/>
              </a:lnSpc>
              <a:spcAft>
                <a:spcPts val="800"/>
              </a:spcAft>
            </a:pPr>
            <a:r>
              <a:rPr lang="en-GB" sz="2800" b="1" i="1" kern="100" dirty="0">
                <a:effectLst/>
                <a:latin typeface="Comic Sans MS" panose="030F0702030302020204" pitchFamily="66" charset="0"/>
                <a:ea typeface="Calibri" panose="020F0502020204030204" pitchFamily="34" charset="0"/>
                <a:cs typeface="Times New Roman" panose="02020603050405020304" pitchFamily="18" charset="0"/>
              </a:rPr>
              <a:t>“I don’t often get chance to speak of my epilepsy and I could talk about it for ever.  Thank you for giving me the opportunity.”</a:t>
            </a:r>
          </a:p>
        </p:txBody>
      </p:sp>
    </p:spTree>
    <p:extLst>
      <p:ext uri="{BB962C8B-B14F-4D97-AF65-F5344CB8AC3E}">
        <p14:creationId xmlns:p14="http://schemas.microsoft.com/office/powerpoint/2010/main" val="15665289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07D1D1-7898-39BA-0C30-5721DD9C043E}"/>
            </a:ext>
          </a:extLst>
        </p:cNvPr>
        <p:cNvGrpSpPr/>
        <p:nvPr/>
      </p:nvGrpSpPr>
      <p:grpSpPr>
        <a:xfrm>
          <a:off x="0" y="0"/>
          <a:ext cx="0" cy="0"/>
          <a:chOff x="0" y="0"/>
          <a:chExt cx="0" cy="0"/>
        </a:xfrm>
      </p:grpSpPr>
      <p:pic>
        <p:nvPicPr>
          <p:cNvPr id="36" name="Picture 35">
            <a:extLst>
              <a:ext uri="{FF2B5EF4-FFF2-40B4-BE49-F238E27FC236}">
                <a16:creationId xmlns:a16="http://schemas.microsoft.com/office/drawing/2014/main" id="{000C86DD-1959-65B0-5FFB-8615D741F6E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239470" y="133028"/>
            <a:ext cx="707213" cy="972540"/>
          </a:xfrm>
          <a:prstGeom prst="rect">
            <a:avLst/>
          </a:prstGeom>
          <a:noFill/>
        </p:spPr>
      </p:pic>
      <p:sp>
        <p:nvSpPr>
          <p:cNvPr id="37" name="Rectangle 36">
            <a:extLst>
              <a:ext uri="{FF2B5EF4-FFF2-40B4-BE49-F238E27FC236}">
                <a16:creationId xmlns:a16="http://schemas.microsoft.com/office/drawing/2014/main" id="{C5CA2E6A-7ED4-3B53-3F70-2D82AC6782AD}"/>
              </a:ext>
            </a:extLst>
          </p:cNvPr>
          <p:cNvSpPr/>
          <p:nvPr/>
        </p:nvSpPr>
        <p:spPr>
          <a:xfrm>
            <a:off x="0" y="5926795"/>
            <a:ext cx="12192000" cy="923925"/>
          </a:xfrm>
          <a:prstGeom prst="rect">
            <a:avLst/>
          </a:prstGeom>
          <a:solidFill>
            <a:srgbClr val="9ABD36"/>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r>
              <a:rPr lang="en-GB" dirty="0"/>
              <a:t>                                                                                                                  Created by the URC Youth </a:t>
            </a:r>
          </a:p>
          <a:p>
            <a:pPr algn="just"/>
            <a:r>
              <a:rPr lang="en-GB" dirty="0"/>
              <a:t>                                                                                                              disability awareness task group</a:t>
            </a:r>
          </a:p>
          <a:p>
            <a:pPr algn="just"/>
            <a:r>
              <a:rPr lang="en-GB" dirty="0"/>
              <a:t>                                                                                                                            www.urc.org.uk</a:t>
            </a:r>
          </a:p>
        </p:txBody>
      </p:sp>
      <p:pic>
        <p:nvPicPr>
          <p:cNvPr id="38" name="Picture 37">
            <a:extLst>
              <a:ext uri="{FF2B5EF4-FFF2-40B4-BE49-F238E27FC236}">
                <a16:creationId xmlns:a16="http://schemas.microsoft.com/office/drawing/2014/main" id="{79BDEE7E-9712-D092-0E0D-2A0775E3F62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7874" y="5950952"/>
            <a:ext cx="1367790" cy="809625"/>
          </a:xfrm>
          <a:prstGeom prst="rect">
            <a:avLst/>
          </a:prstGeom>
        </p:spPr>
      </p:pic>
      <p:pic>
        <p:nvPicPr>
          <p:cNvPr id="39" name="Picture 38" descr="A white cross and fish on a black background&#10;&#10;Description automatically generated">
            <a:extLst>
              <a:ext uri="{FF2B5EF4-FFF2-40B4-BE49-F238E27FC236}">
                <a16:creationId xmlns:a16="http://schemas.microsoft.com/office/drawing/2014/main" id="{A3DACCF9-4111-D452-F491-36C07D06C27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82125" y="5955397"/>
            <a:ext cx="1158875" cy="805180"/>
          </a:xfrm>
          <a:prstGeom prst="rect">
            <a:avLst/>
          </a:prstGeom>
        </p:spPr>
      </p:pic>
      <p:pic>
        <p:nvPicPr>
          <p:cNvPr id="40" name="Picture 39">
            <a:extLst>
              <a:ext uri="{FF2B5EF4-FFF2-40B4-BE49-F238E27FC236}">
                <a16:creationId xmlns:a16="http://schemas.microsoft.com/office/drawing/2014/main" id="{DBC758F1-1020-5893-4935-A5A7831AB1C5}"/>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39470" y="4872041"/>
            <a:ext cx="1623060" cy="1623060"/>
          </a:xfrm>
          <a:prstGeom prst="rect">
            <a:avLst/>
          </a:prstGeom>
          <a:noFill/>
        </p:spPr>
      </p:pic>
      <p:sp>
        <p:nvSpPr>
          <p:cNvPr id="2" name="Speech Bubble: Rectangle with Corners Rounded 1">
            <a:extLst>
              <a:ext uri="{FF2B5EF4-FFF2-40B4-BE49-F238E27FC236}">
                <a16:creationId xmlns:a16="http://schemas.microsoft.com/office/drawing/2014/main" id="{8982DC6F-B829-A7C4-A3DE-06AD58958036}"/>
              </a:ext>
            </a:extLst>
          </p:cNvPr>
          <p:cNvSpPr/>
          <p:nvPr/>
        </p:nvSpPr>
        <p:spPr>
          <a:xfrm>
            <a:off x="2061713" y="923026"/>
            <a:ext cx="7366959" cy="3856007"/>
          </a:xfrm>
          <a:prstGeom prst="wedgeRoundRectCallout">
            <a:avLst>
              <a:gd name="adj1" fmla="val 79870"/>
              <a:gd name="adj2" fmla="val -2377"/>
              <a:gd name="adj3" fmla="val 16667"/>
            </a:avLst>
          </a:prstGeom>
          <a:ln w="57150"/>
        </p:spPr>
        <p:style>
          <a:lnRef idx="2">
            <a:schemeClr val="accent6"/>
          </a:lnRef>
          <a:fillRef idx="1">
            <a:schemeClr val="lt1"/>
          </a:fillRef>
          <a:effectRef idx="0">
            <a:schemeClr val="accent6"/>
          </a:effectRef>
          <a:fontRef idx="minor">
            <a:schemeClr val="dk1"/>
          </a:fontRef>
        </p:style>
        <p:txBody>
          <a:bodyPr rtlCol="0" anchor="ctr"/>
          <a:lstStyle/>
          <a:p>
            <a:pPr algn="ctr"/>
            <a:r>
              <a:rPr lang="en-GB" sz="7200" kern="100" dirty="0">
                <a:effectLst/>
                <a:latin typeface="Comic Sans MS" panose="030F0702030302020204" pitchFamily="66" charset="0"/>
                <a:ea typeface="Calibri" panose="020F0502020204030204" pitchFamily="34" charset="0"/>
                <a:cs typeface="Times New Roman" panose="02020603050405020304" pitchFamily="18" charset="0"/>
              </a:rPr>
              <a:t> “</a:t>
            </a:r>
            <a:r>
              <a:rPr lang="en-GB" sz="7200" b="1" kern="100" dirty="0">
                <a:effectLst/>
                <a:latin typeface="Comic Sans MS" panose="030F0702030302020204" pitchFamily="66" charset="0"/>
                <a:ea typeface="Calibri" panose="020F0502020204030204" pitchFamily="34" charset="0"/>
                <a:cs typeface="Times New Roman" panose="02020603050405020304" pitchFamily="18" charset="0"/>
              </a:rPr>
              <a:t>Empathy is needed</a:t>
            </a:r>
            <a:r>
              <a:rPr lang="en-GB" sz="7200" b="1" kern="100" dirty="0">
                <a:latin typeface="Comic Sans MS" panose="030F0702030302020204" pitchFamily="66" charset="0"/>
                <a:ea typeface="Calibri" panose="020F0502020204030204" pitchFamily="34" charset="0"/>
                <a:cs typeface="Times New Roman" panose="02020603050405020304" pitchFamily="18" charset="0"/>
              </a:rPr>
              <a:t>“</a:t>
            </a:r>
            <a:endParaRPr lang="en-GB" sz="7200" dirty="0">
              <a:latin typeface="Comic Sans MS" panose="030F0702030302020204" pitchFamily="66" charset="0"/>
            </a:endParaRPr>
          </a:p>
        </p:txBody>
      </p:sp>
    </p:spTree>
    <p:extLst>
      <p:ext uri="{BB962C8B-B14F-4D97-AF65-F5344CB8AC3E}">
        <p14:creationId xmlns:p14="http://schemas.microsoft.com/office/powerpoint/2010/main" val="19527514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B529D9-591D-C610-28CA-B132EB1B2719}"/>
            </a:ext>
          </a:extLst>
        </p:cNvPr>
        <p:cNvGrpSpPr/>
        <p:nvPr/>
      </p:nvGrpSpPr>
      <p:grpSpPr>
        <a:xfrm>
          <a:off x="0" y="0"/>
          <a:ext cx="0" cy="0"/>
          <a:chOff x="0" y="0"/>
          <a:chExt cx="0" cy="0"/>
        </a:xfrm>
      </p:grpSpPr>
      <p:pic>
        <p:nvPicPr>
          <p:cNvPr id="36" name="Picture 35">
            <a:extLst>
              <a:ext uri="{FF2B5EF4-FFF2-40B4-BE49-F238E27FC236}">
                <a16:creationId xmlns:a16="http://schemas.microsoft.com/office/drawing/2014/main" id="{CEFAF737-4DC4-84A7-EF77-96489B99368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239470" y="133028"/>
            <a:ext cx="707213" cy="972540"/>
          </a:xfrm>
          <a:prstGeom prst="rect">
            <a:avLst/>
          </a:prstGeom>
          <a:noFill/>
        </p:spPr>
      </p:pic>
      <p:sp>
        <p:nvSpPr>
          <p:cNvPr id="37" name="Rectangle 36">
            <a:extLst>
              <a:ext uri="{FF2B5EF4-FFF2-40B4-BE49-F238E27FC236}">
                <a16:creationId xmlns:a16="http://schemas.microsoft.com/office/drawing/2014/main" id="{A516D7A1-A1D7-4DF6-0782-4AD484E9BDB1}"/>
              </a:ext>
            </a:extLst>
          </p:cNvPr>
          <p:cNvSpPr/>
          <p:nvPr/>
        </p:nvSpPr>
        <p:spPr>
          <a:xfrm>
            <a:off x="0" y="5926795"/>
            <a:ext cx="12192000" cy="923925"/>
          </a:xfrm>
          <a:prstGeom prst="rect">
            <a:avLst/>
          </a:prstGeom>
          <a:solidFill>
            <a:srgbClr val="9ABD36"/>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r>
              <a:rPr lang="en-GB" dirty="0"/>
              <a:t>                                                                                                                  Created by the URC Youth </a:t>
            </a:r>
          </a:p>
          <a:p>
            <a:pPr algn="just"/>
            <a:r>
              <a:rPr lang="en-GB" dirty="0"/>
              <a:t>                                                                                                              disability awareness task group</a:t>
            </a:r>
          </a:p>
          <a:p>
            <a:pPr algn="just"/>
            <a:r>
              <a:rPr lang="en-GB" dirty="0"/>
              <a:t>                                                                                                                            www.urc.org.uk</a:t>
            </a:r>
          </a:p>
        </p:txBody>
      </p:sp>
      <p:pic>
        <p:nvPicPr>
          <p:cNvPr id="38" name="Picture 37">
            <a:extLst>
              <a:ext uri="{FF2B5EF4-FFF2-40B4-BE49-F238E27FC236}">
                <a16:creationId xmlns:a16="http://schemas.microsoft.com/office/drawing/2014/main" id="{1A85E712-66AD-A35E-D1BD-C5B205A852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7874" y="5950952"/>
            <a:ext cx="1367790" cy="809625"/>
          </a:xfrm>
          <a:prstGeom prst="rect">
            <a:avLst/>
          </a:prstGeom>
        </p:spPr>
      </p:pic>
      <p:pic>
        <p:nvPicPr>
          <p:cNvPr id="39" name="Picture 38" descr="A white cross and fish on a black background&#10;&#10;Description automatically generated">
            <a:extLst>
              <a:ext uri="{FF2B5EF4-FFF2-40B4-BE49-F238E27FC236}">
                <a16:creationId xmlns:a16="http://schemas.microsoft.com/office/drawing/2014/main" id="{1B3ED5B5-F8F8-0EE8-C39E-F717CD87C51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82125" y="5955397"/>
            <a:ext cx="1158875" cy="805180"/>
          </a:xfrm>
          <a:prstGeom prst="rect">
            <a:avLst/>
          </a:prstGeom>
        </p:spPr>
      </p:pic>
      <p:pic>
        <p:nvPicPr>
          <p:cNvPr id="40" name="Picture 39">
            <a:extLst>
              <a:ext uri="{FF2B5EF4-FFF2-40B4-BE49-F238E27FC236}">
                <a16:creationId xmlns:a16="http://schemas.microsoft.com/office/drawing/2014/main" id="{90E30F3A-4485-80A8-7276-A370C331A3B6}"/>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39470" y="4872041"/>
            <a:ext cx="1623060" cy="1623060"/>
          </a:xfrm>
          <a:prstGeom prst="rect">
            <a:avLst/>
          </a:prstGeom>
          <a:noFill/>
        </p:spPr>
      </p:pic>
      <p:sp>
        <p:nvSpPr>
          <p:cNvPr id="2" name="Speech Bubble: Rectangle with Corners Rounded 1">
            <a:extLst>
              <a:ext uri="{FF2B5EF4-FFF2-40B4-BE49-F238E27FC236}">
                <a16:creationId xmlns:a16="http://schemas.microsoft.com/office/drawing/2014/main" id="{7EA3EB52-6B11-5368-A688-419D06D25B32}"/>
              </a:ext>
            </a:extLst>
          </p:cNvPr>
          <p:cNvSpPr/>
          <p:nvPr/>
        </p:nvSpPr>
        <p:spPr>
          <a:xfrm>
            <a:off x="1862530" y="993913"/>
            <a:ext cx="9017505" cy="4601420"/>
          </a:xfrm>
          <a:prstGeom prst="wedgeRoundRectCallout">
            <a:avLst>
              <a:gd name="adj1" fmla="val -39564"/>
              <a:gd name="adj2" fmla="val -67328"/>
              <a:gd name="adj3" fmla="val 16667"/>
            </a:avLst>
          </a:prstGeom>
          <a:ln w="57150"/>
        </p:spPr>
        <p:style>
          <a:lnRef idx="2">
            <a:schemeClr val="accent6"/>
          </a:lnRef>
          <a:fillRef idx="1">
            <a:schemeClr val="lt1"/>
          </a:fillRef>
          <a:effectRef idx="0">
            <a:schemeClr val="accent6"/>
          </a:effectRef>
          <a:fontRef idx="minor">
            <a:schemeClr val="dk1"/>
          </a:fontRef>
        </p:style>
        <p:txBody>
          <a:bodyPr rtlCol="0" anchor="ctr"/>
          <a:lstStyle/>
          <a:p>
            <a:pPr marL="457200">
              <a:lnSpc>
                <a:spcPct val="107000"/>
              </a:lnSpc>
              <a:spcAft>
                <a:spcPts val="800"/>
              </a:spcAft>
            </a:pPr>
            <a:r>
              <a:rPr lang="en-GB" sz="4000" kern="100" dirty="0">
                <a:effectLst/>
                <a:latin typeface="Comic Sans MS" panose="030F0702030302020204" pitchFamily="66" charset="0"/>
                <a:ea typeface="Calibri" panose="020F0502020204030204" pitchFamily="34" charset="0"/>
                <a:cs typeface="Times New Roman" panose="02020603050405020304" pitchFamily="18" charset="0"/>
              </a:rPr>
              <a:t>There is no pride in being disabled, what is needed is empathy with the disabled. That is what our church has always provided to disabled visitors, not judgment but welcome.</a:t>
            </a:r>
          </a:p>
        </p:txBody>
      </p:sp>
    </p:spTree>
    <p:extLst>
      <p:ext uri="{BB962C8B-B14F-4D97-AF65-F5344CB8AC3E}">
        <p14:creationId xmlns:p14="http://schemas.microsoft.com/office/powerpoint/2010/main" val="6756133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017011-7682-B33D-26CF-EC7C8A9D003F}"/>
            </a:ext>
          </a:extLst>
        </p:cNvPr>
        <p:cNvGrpSpPr/>
        <p:nvPr/>
      </p:nvGrpSpPr>
      <p:grpSpPr>
        <a:xfrm>
          <a:off x="0" y="0"/>
          <a:ext cx="0" cy="0"/>
          <a:chOff x="0" y="0"/>
          <a:chExt cx="0" cy="0"/>
        </a:xfrm>
      </p:grpSpPr>
      <p:pic>
        <p:nvPicPr>
          <p:cNvPr id="36" name="Picture 35">
            <a:extLst>
              <a:ext uri="{FF2B5EF4-FFF2-40B4-BE49-F238E27FC236}">
                <a16:creationId xmlns:a16="http://schemas.microsoft.com/office/drawing/2014/main" id="{4AC8DE97-F3C4-A231-CD4D-1A7BCDF8531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239470" y="133028"/>
            <a:ext cx="707213" cy="972540"/>
          </a:xfrm>
          <a:prstGeom prst="rect">
            <a:avLst/>
          </a:prstGeom>
          <a:noFill/>
        </p:spPr>
      </p:pic>
      <p:sp>
        <p:nvSpPr>
          <p:cNvPr id="37" name="Rectangle 36">
            <a:extLst>
              <a:ext uri="{FF2B5EF4-FFF2-40B4-BE49-F238E27FC236}">
                <a16:creationId xmlns:a16="http://schemas.microsoft.com/office/drawing/2014/main" id="{3DDD2B19-C019-5804-D841-059F848A36F2}"/>
              </a:ext>
            </a:extLst>
          </p:cNvPr>
          <p:cNvSpPr/>
          <p:nvPr/>
        </p:nvSpPr>
        <p:spPr>
          <a:xfrm>
            <a:off x="0" y="5926795"/>
            <a:ext cx="12192000" cy="923925"/>
          </a:xfrm>
          <a:prstGeom prst="rect">
            <a:avLst/>
          </a:prstGeom>
          <a:solidFill>
            <a:srgbClr val="9ABD36"/>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r>
              <a:rPr lang="en-GB" dirty="0"/>
              <a:t>                                                                                                                  Created by the URC Youth </a:t>
            </a:r>
          </a:p>
          <a:p>
            <a:pPr algn="just"/>
            <a:r>
              <a:rPr lang="en-GB" dirty="0"/>
              <a:t>                                                                                                              disability awareness task group</a:t>
            </a:r>
          </a:p>
          <a:p>
            <a:pPr algn="just"/>
            <a:r>
              <a:rPr lang="en-GB" dirty="0"/>
              <a:t>                                                                                                                            www.urc.org.uk</a:t>
            </a:r>
          </a:p>
        </p:txBody>
      </p:sp>
      <p:pic>
        <p:nvPicPr>
          <p:cNvPr id="38" name="Picture 37">
            <a:extLst>
              <a:ext uri="{FF2B5EF4-FFF2-40B4-BE49-F238E27FC236}">
                <a16:creationId xmlns:a16="http://schemas.microsoft.com/office/drawing/2014/main" id="{9285A8DB-FE8F-8ABA-162A-1E631CE2C88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7874" y="5950952"/>
            <a:ext cx="1367790" cy="809625"/>
          </a:xfrm>
          <a:prstGeom prst="rect">
            <a:avLst/>
          </a:prstGeom>
        </p:spPr>
      </p:pic>
      <p:pic>
        <p:nvPicPr>
          <p:cNvPr id="39" name="Picture 38" descr="A white cross and fish on a black background&#10;&#10;Description automatically generated">
            <a:extLst>
              <a:ext uri="{FF2B5EF4-FFF2-40B4-BE49-F238E27FC236}">
                <a16:creationId xmlns:a16="http://schemas.microsoft.com/office/drawing/2014/main" id="{E81B3993-D3D0-4032-F913-C156F16FC1A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82125" y="5955397"/>
            <a:ext cx="1158875" cy="805180"/>
          </a:xfrm>
          <a:prstGeom prst="rect">
            <a:avLst/>
          </a:prstGeom>
        </p:spPr>
      </p:pic>
      <p:pic>
        <p:nvPicPr>
          <p:cNvPr id="40" name="Picture 39">
            <a:extLst>
              <a:ext uri="{FF2B5EF4-FFF2-40B4-BE49-F238E27FC236}">
                <a16:creationId xmlns:a16="http://schemas.microsoft.com/office/drawing/2014/main" id="{A6582141-C5D4-150B-2FE5-A20A02AB3415}"/>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39470" y="4872041"/>
            <a:ext cx="1623060" cy="1623060"/>
          </a:xfrm>
          <a:prstGeom prst="rect">
            <a:avLst/>
          </a:prstGeom>
          <a:noFill/>
        </p:spPr>
      </p:pic>
      <p:sp>
        <p:nvSpPr>
          <p:cNvPr id="4" name="Speech Bubble: Rectangle 3">
            <a:extLst>
              <a:ext uri="{FF2B5EF4-FFF2-40B4-BE49-F238E27FC236}">
                <a16:creationId xmlns:a16="http://schemas.microsoft.com/office/drawing/2014/main" id="{DC01F3EF-EB02-2F1F-EF37-CF07884AD8AA}"/>
              </a:ext>
            </a:extLst>
          </p:cNvPr>
          <p:cNvSpPr/>
          <p:nvPr/>
        </p:nvSpPr>
        <p:spPr>
          <a:xfrm>
            <a:off x="1725283" y="879894"/>
            <a:ext cx="8256842" cy="3902004"/>
          </a:xfrm>
          <a:prstGeom prst="wedgeRectCallout">
            <a:avLst/>
          </a:prstGeom>
          <a:ln w="57150"/>
        </p:spPr>
        <p:style>
          <a:lnRef idx="2">
            <a:schemeClr val="accent6"/>
          </a:lnRef>
          <a:fillRef idx="1">
            <a:schemeClr val="lt1"/>
          </a:fillRef>
          <a:effectRef idx="0">
            <a:schemeClr val="accent6"/>
          </a:effectRef>
          <a:fontRef idx="minor">
            <a:schemeClr val="dk1"/>
          </a:fontRef>
        </p:style>
        <p:txBody>
          <a:bodyPr rtlCol="0" anchor="ctr"/>
          <a:lstStyle/>
          <a:p>
            <a:pPr algn="ctr"/>
            <a:r>
              <a:rPr lang="en-GB" sz="4000" kern="100" dirty="0">
                <a:effectLst/>
                <a:latin typeface="Comic Sans MS" panose="030F0702030302020204" pitchFamily="66" charset="0"/>
                <a:ea typeface="Calibri" panose="020F0502020204030204" pitchFamily="34" charset="0"/>
                <a:cs typeface="Times New Roman" panose="02020603050405020304" pitchFamily="18" charset="0"/>
              </a:rPr>
              <a:t>“Disability means a daily assessment of what is and isn’t possible in every aspect of my life. The road to inclusivity must start with understanding.</a:t>
            </a:r>
            <a:r>
              <a:rPr lang="en-GB" sz="4000" kern="100" dirty="0">
                <a:latin typeface="Comic Sans MS" panose="030F0702030302020204" pitchFamily="66" charset="0"/>
                <a:ea typeface="Calibri" panose="020F0502020204030204" pitchFamily="34" charset="0"/>
                <a:cs typeface="Times New Roman" panose="02020603050405020304" pitchFamily="18" charset="0"/>
              </a:rPr>
              <a:t>“</a:t>
            </a:r>
            <a:endParaRPr lang="en-GB" sz="4000" dirty="0"/>
          </a:p>
        </p:txBody>
      </p:sp>
    </p:spTree>
    <p:extLst>
      <p:ext uri="{BB962C8B-B14F-4D97-AF65-F5344CB8AC3E}">
        <p14:creationId xmlns:p14="http://schemas.microsoft.com/office/powerpoint/2010/main" val="12910129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DD0D35-574F-14D0-76D7-3F0DD7E1A7CC}"/>
            </a:ext>
          </a:extLst>
        </p:cNvPr>
        <p:cNvGrpSpPr/>
        <p:nvPr/>
      </p:nvGrpSpPr>
      <p:grpSpPr>
        <a:xfrm>
          <a:off x="0" y="0"/>
          <a:ext cx="0" cy="0"/>
          <a:chOff x="0" y="0"/>
          <a:chExt cx="0" cy="0"/>
        </a:xfrm>
      </p:grpSpPr>
      <p:pic>
        <p:nvPicPr>
          <p:cNvPr id="36" name="Picture 35">
            <a:extLst>
              <a:ext uri="{FF2B5EF4-FFF2-40B4-BE49-F238E27FC236}">
                <a16:creationId xmlns:a16="http://schemas.microsoft.com/office/drawing/2014/main" id="{B77CACEF-6594-7A6D-C9F9-347B7790C68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239470" y="133028"/>
            <a:ext cx="707213" cy="972540"/>
          </a:xfrm>
          <a:prstGeom prst="rect">
            <a:avLst/>
          </a:prstGeom>
          <a:noFill/>
        </p:spPr>
      </p:pic>
      <p:sp>
        <p:nvSpPr>
          <p:cNvPr id="37" name="Rectangle 36">
            <a:extLst>
              <a:ext uri="{FF2B5EF4-FFF2-40B4-BE49-F238E27FC236}">
                <a16:creationId xmlns:a16="http://schemas.microsoft.com/office/drawing/2014/main" id="{5A633ACB-E3A6-AFBB-32A0-4021E3AA22D4}"/>
              </a:ext>
            </a:extLst>
          </p:cNvPr>
          <p:cNvSpPr/>
          <p:nvPr/>
        </p:nvSpPr>
        <p:spPr>
          <a:xfrm>
            <a:off x="0" y="5926795"/>
            <a:ext cx="12192000" cy="923925"/>
          </a:xfrm>
          <a:prstGeom prst="rect">
            <a:avLst/>
          </a:prstGeom>
          <a:solidFill>
            <a:srgbClr val="9ABD36"/>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r>
              <a:rPr lang="en-GB" dirty="0"/>
              <a:t>                                                                                                                  Created by the URC Youth </a:t>
            </a:r>
          </a:p>
          <a:p>
            <a:pPr algn="just"/>
            <a:r>
              <a:rPr lang="en-GB" dirty="0"/>
              <a:t>                                                                                                              disability awareness task group</a:t>
            </a:r>
          </a:p>
          <a:p>
            <a:pPr algn="just"/>
            <a:r>
              <a:rPr lang="en-GB" dirty="0"/>
              <a:t>                                                                                                                            www.urc.org.uk</a:t>
            </a:r>
          </a:p>
        </p:txBody>
      </p:sp>
      <p:pic>
        <p:nvPicPr>
          <p:cNvPr id="38" name="Picture 37">
            <a:extLst>
              <a:ext uri="{FF2B5EF4-FFF2-40B4-BE49-F238E27FC236}">
                <a16:creationId xmlns:a16="http://schemas.microsoft.com/office/drawing/2014/main" id="{D163919D-8DDA-8C35-11C2-CEBB65C6115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7874" y="5950952"/>
            <a:ext cx="1367790" cy="809625"/>
          </a:xfrm>
          <a:prstGeom prst="rect">
            <a:avLst/>
          </a:prstGeom>
        </p:spPr>
      </p:pic>
      <p:pic>
        <p:nvPicPr>
          <p:cNvPr id="39" name="Picture 38" descr="A white cross and fish on a black background&#10;&#10;Description automatically generated">
            <a:extLst>
              <a:ext uri="{FF2B5EF4-FFF2-40B4-BE49-F238E27FC236}">
                <a16:creationId xmlns:a16="http://schemas.microsoft.com/office/drawing/2014/main" id="{DC086AF7-EF8A-8F7D-6BD8-2D6577E3952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82125" y="5955397"/>
            <a:ext cx="1158875" cy="805180"/>
          </a:xfrm>
          <a:prstGeom prst="rect">
            <a:avLst/>
          </a:prstGeom>
        </p:spPr>
      </p:pic>
      <p:pic>
        <p:nvPicPr>
          <p:cNvPr id="40" name="Picture 39">
            <a:extLst>
              <a:ext uri="{FF2B5EF4-FFF2-40B4-BE49-F238E27FC236}">
                <a16:creationId xmlns:a16="http://schemas.microsoft.com/office/drawing/2014/main" id="{7D917B22-3AA8-66A3-E00D-24DD2DCBA9FE}"/>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39470" y="4872041"/>
            <a:ext cx="1623060" cy="1623060"/>
          </a:xfrm>
          <a:prstGeom prst="rect">
            <a:avLst/>
          </a:prstGeom>
          <a:noFill/>
        </p:spPr>
      </p:pic>
      <p:sp>
        <p:nvSpPr>
          <p:cNvPr id="4" name="TextBox 3">
            <a:extLst>
              <a:ext uri="{FF2B5EF4-FFF2-40B4-BE49-F238E27FC236}">
                <a16:creationId xmlns:a16="http://schemas.microsoft.com/office/drawing/2014/main" id="{C5A71341-5DFB-8AB3-BC16-C2499F9325F9}"/>
              </a:ext>
            </a:extLst>
          </p:cNvPr>
          <p:cNvSpPr txBox="1"/>
          <p:nvPr/>
        </p:nvSpPr>
        <p:spPr>
          <a:xfrm>
            <a:off x="1449900" y="619298"/>
            <a:ext cx="10171319" cy="4887300"/>
          </a:xfrm>
          <a:prstGeom prst="rect">
            <a:avLst/>
          </a:prstGeom>
          <a:noFill/>
        </p:spPr>
        <p:txBody>
          <a:bodyPr wrap="square">
            <a:spAutoFit/>
          </a:bodyPr>
          <a:lstStyle/>
          <a:p>
            <a:pPr>
              <a:lnSpc>
                <a:spcPct val="107000"/>
              </a:lnSpc>
              <a:spcAft>
                <a:spcPts val="800"/>
              </a:spcAft>
            </a:pP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I have suffered with Hypopituitarism and Chronic Cluster Headache, hearing impairments, arthritis and diabetes. Disability comes in many forms, and many are harder to spot than others. </a:t>
            </a:r>
          </a:p>
          <a:p>
            <a:pPr>
              <a:lnSpc>
                <a:spcPct val="107000"/>
              </a:lnSpc>
              <a:spcAft>
                <a:spcPts val="800"/>
              </a:spcAft>
            </a:pP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People rarely take into account </a:t>
            </a:r>
            <a:r>
              <a:rPr lang="en-GB" sz="2800" kern="100" dirty="0">
                <a:latin typeface="Calibri" panose="020F0502020204030204" pitchFamily="34" charset="0"/>
                <a:ea typeface="Calibri" panose="020F0502020204030204" pitchFamily="34" charset="0"/>
                <a:cs typeface="Times New Roman" panose="02020603050405020304" pitchFamily="18" charset="0"/>
              </a:rPr>
              <a:t>my </a:t>
            </a: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hearing aid. I find that many don’t understand the extent of </a:t>
            </a:r>
            <a:r>
              <a:rPr lang="en-GB" sz="2800" kern="100" dirty="0">
                <a:latin typeface="Calibri" panose="020F0502020204030204" pitchFamily="34" charset="0"/>
                <a:ea typeface="Calibri" panose="020F0502020204030204" pitchFamily="34" charset="0"/>
                <a:cs typeface="Times New Roman" panose="02020603050405020304" pitchFamily="18" charset="0"/>
              </a:rPr>
              <a:t>my</a:t>
            </a: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 conditions and how they impact on </a:t>
            </a:r>
            <a:r>
              <a:rPr lang="en-GB" sz="2800" kern="100" dirty="0">
                <a:latin typeface="Calibri" panose="020F0502020204030204" pitchFamily="34" charset="0"/>
                <a:ea typeface="Calibri" panose="020F0502020204030204" pitchFamily="34" charset="0"/>
                <a:cs typeface="Times New Roman" panose="02020603050405020304" pitchFamily="18" charset="0"/>
              </a:rPr>
              <a:t>my</a:t>
            </a: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 daily life. </a:t>
            </a:r>
          </a:p>
          <a:p>
            <a:pPr>
              <a:lnSpc>
                <a:spcPct val="107000"/>
              </a:lnSpc>
              <a:spcAft>
                <a:spcPts val="800"/>
              </a:spcAft>
            </a:pP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The comparison of individuals comparing their headaches or an occasional migraine to my migraines which require 4 drugs daily to moderate is similar to a cold being called the ‘flu’ or a sore throat ‘tonsilitis’. </a:t>
            </a:r>
            <a:r>
              <a:rPr lang="en-GB" sz="2800" kern="100" dirty="0">
                <a:latin typeface="Calibri" panose="020F0502020204030204" pitchFamily="34" charset="0"/>
                <a:ea typeface="Calibri" panose="020F0502020204030204" pitchFamily="34" charset="0"/>
                <a:cs typeface="Times New Roman" panose="02020603050405020304" pitchFamily="18" charset="0"/>
              </a:rPr>
              <a:t>I</a:t>
            </a: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t isn’t accurate and </a:t>
            </a:r>
            <a:r>
              <a:rPr lang="en-GB" sz="2800" b="1" kern="100" dirty="0">
                <a:effectLst/>
                <a:latin typeface="Calibri" panose="020F0502020204030204" pitchFamily="34" charset="0"/>
                <a:ea typeface="Calibri" panose="020F0502020204030204" pitchFamily="34" charset="0"/>
                <a:cs typeface="Times New Roman" panose="02020603050405020304" pitchFamily="18" charset="0"/>
              </a:rPr>
              <a:t>makes </a:t>
            </a:r>
            <a:r>
              <a:rPr lang="en-GB" sz="2800" b="1" kern="100" dirty="0">
                <a:latin typeface="Calibri" panose="020F0502020204030204" pitchFamily="34" charset="0"/>
                <a:ea typeface="Calibri" panose="020F0502020204030204" pitchFamily="34" charset="0"/>
                <a:cs typeface="Times New Roman" panose="02020603050405020304" pitchFamily="18" charset="0"/>
              </a:rPr>
              <a:t>me</a:t>
            </a:r>
            <a:r>
              <a:rPr lang="en-GB" sz="2800" b="1" kern="100" dirty="0">
                <a:effectLst/>
                <a:latin typeface="Calibri" panose="020F0502020204030204" pitchFamily="34" charset="0"/>
                <a:ea typeface="Calibri" panose="020F0502020204030204" pitchFamily="34" charset="0"/>
                <a:cs typeface="Times New Roman" panose="02020603050405020304" pitchFamily="18" charset="0"/>
              </a:rPr>
              <a:t> feel belittled</a:t>
            </a: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33480715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A5AFB2-8147-5BD2-67D7-00215993C5AE}"/>
            </a:ext>
          </a:extLst>
        </p:cNvPr>
        <p:cNvGrpSpPr/>
        <p:nvPr/>
      </p:nvGrpSpPr>
      <p:grpSpPr>
        <a:xfrm>
          <a:off x="0" y="0"/>
          <a:ext cx="0" cy="0"/>
          <a:chOff x="0" y="0"/>
          <a:chExt cx="0" cy="0"/>
        </a:xfrm>
      </p:grpSpPr>
      <p:pic>
        <p:nvPicPr>
          <p:cNvPr id="36" name="Picture 35">
            <a:extLst>
              <a:ext uri="{FF2B5EF4-FFF2-40B4-BE49-F238E27FC236}">
                <a16:creationId xmlns:a16="http://schemas.microsoft.com/office/drawing/2014/main" id="{D259E266-14DA-04CA-F716-8A8B3CE0F79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239470" y="133028"/>
            <a:ext cx="707213" cy="972540"/>
          </a:xfrm>
          <a:prstGeom prst="rect">
            <a:avLst/>
          </a:prstGeom>
          <a:noFill/>
        </p:spPr>
      </p:pic>
      <p:sp>
        <p:nvSpPr>
          <p:cNvPr id="37" name="Rectangle 36">
            <a:extLst>
              <a:ext uri="{FF2B5EF4-FFF2-40B4-BE49-F238E27FC236}">
                <a16:creationId xmlns:a16="http://schemas.microsoft.com/office/drawing/2014/main" id="{6589BC48-D062-9579-2D16-42D624E596BD}"/>
              </a:ext>
            </a:extLst>
          </p:cNvPr>
          <p:cNvSpPr/>
          <p:nvPr/>
        </p:nvSpPr>
        <p:spPr>
          <a:xfrm>
            <a:off x="0" y="5926795"/>
            <a:ext cx="12192000" cy="923925"/>
          </a:xfrm>
          <a:prstGeom prst="rect">
            <a:avLst/>
          </a:prstGeom>
          <a:solidFill>
            <a:srgbClr val="9ABD36"/>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r>
              <a:rPr lang="en-GB" dirty="0"/>
              <a:t>                                                                                                                  Created by the URC Youth </a:t>
            </a:r>
          </a:p>
          <a:p>
            <a:pPr algn="just"/>
            <a:r>
              <a:rPr lang="en-GB" dirty="0"/>
              <a:t>                                                                                                              disability awareness task group</a:t>
            </a:r>
          </a:p>
          <a:p>
            <a:pPr algn="just"/>
            <a:r>
              <a:rPr lang="en-GB" dirty="0"/>
              <a:t>                                                                                                                            www.urc.org.uk</a:t>
            </a:r>
          </a:p>
        </p:txBody>
      </p:sp>
      <p:pic>
        <p:nvPicPr>
          <p:cNvPr id="38" name="Picture 37">
            <a:extLst>
              <a:ext uri="{FF2B5EF4-FFF2-40B4-BE49-F238E27FC236}">
                <a16:creationId xmlns:a16="http://schemas.microsoft.com/office/drawing/2014/main" id="{9ECF5B3A-13C9-D025-1893-B1193A56A4B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7874" y="5950952"/>
            <a:ext cx="1367790" cy="809625"/>
          </a:xfrm>
          <a:prstGeom prst="rect">
            <a:avLst/>
          </a:prstGeom>
        </p:spPr>
      </p:pic>
      <p:pic>
        <p:nvPicPr>
          <p:cNvPr id="39" name="Picture 38" descr="A white cross and fish on a black background&#10;&#10;Description automatically generated">
            <a:extLst>
              <a:ext uri="{FF2B5EF4-FFF2-40B4-BE49-F238E27FC236}">
                <a16:creationId xmlns:a16="http://schemas.microsoft.com/office/drawing/2014/main" id="{A805FCD8-FF32-CA07-6DCB-95C89B92F64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82125" y="5955397"/>
            <a:ext cx="1158875" cy="805180"/>
          </a:xfrm>
          <a:prstGeom prst="rect">
            <a:avLst/>
          </a:prstGeom>
        </p:spPr>
      </p:pic>
      <p:pic>
        <p:nvPicPr>
          <p:cNvPr id="40" name="Picture 39">
            <a:extLst>
              <a:ext uri="{FF2B5EF4-FFF2-40B4-BE49-F238E27FC236}">
                <a16:creationId xmlns:a16="http://schemas.microsoft.com/office/drawing/2014/main" id="{637AE5FC-B74A-6E80-E014-DCA2C46E525B}"/>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39470" y="4872041"/>
            <a:ext cx="1623060" cy="1623060"/>
          </a:xfrm>
          <a:prstGeom prst="rect">
            <a:avLst/>
          </a:prstGeom>
          <a:noFill/>
        </p:spPr>
      </p:pic>
      <p:sp>
        <p:nvSpPr>
          <p:cNvPr id="2" name="Speech Bubble: Rectangle with Corners Rounded 1">
            <a:extLst>
              <a:ext uri="{FF2B5EF4-FFF2-40B4-BE49-F238E27FC236}">
                <a16:creationId xmlns:a16="http://schemas.microsoft.com/office/drawing/2014/main" id="{0F78E3A4-6570-84C7-A49D-110C03639129}"/>
              </a:ext>
            </a:extLst>
          </p:cNvPr>
          <p:cNvSpPr/>
          <p:nvPr/>
        </p:nvSpPr>
        <p:spPr>
          <a:xfrm>
            <a:off x="2135680" y="781125"/>
            <a:ext cx="7920639" cy="3838755"/>
          </a:xfrm>
          <a:prstGeom prst="wedgeRoundRectCallout">
            <a:avLst>
              <a:gd name="adj1" fmla="val 64553"/>
              <a:gd name="adj2" fmla="val 75309"/>
              <a:gd name="adj3" fmla="val 16667"/>
            </a:avLst>
          </a:prstGeom>
          <a:ln w="57150"/>
        </p:spPr>
        <p:style>
          <a:lnRef idx="2">
            <a:schemeClr val="accent6"/>
          </a:lnRef>
          <a:fillRef idx="1">
            <a:schemeClr val="lt1"/>
          </a:fillRef>
          <a:effectRef idx="0">
            <a:schemeClr val="accent6"/>
          </a:effectRef>
          <a:fontRef idx="minor">
            <a:schemeClr val="dk1"/>
          </a:fontRef>
        </p:style>
        <p:txBody>
          <a:bodyPr rtlCol="0" anchor="ctr"/>
          <a:lstStyle/>
          <a:p>
            <a:pPr lvl="0" algn="ctr">
              <a:lnSpc>
                <a:spcPct val="107000"/>
              </a:lnSpc>
              <a:spcAft>
                <a:spcPts val="800"/>
              </a:spcAft>
            </a:pPr>
            <a:r>
              <a:rPr lang="en-GB" sz="2800" kern="100" dirty="0">
                <a:effectLst/>
                <a:latin typeface="Comic Sans MS" panose="030F0702030302020204" pitchFamily="66" charset="0"/>
                <a:ea typeface="Calibri" panose="020F0502020204030204" pitchFamily="34" charset="0"/>
                <a:cs typeface="Times New Roman" panose="02020603050405020304" pitchFamily="18" charset="0"/>
              </a:rPr>
              <a:t> </a:t>
            </a:r>
            <a:r>
              <a:rPr lang="en-GB" sz="4800" kern="100" dirty="0">
                <a:effectLst/>
                <a:latin typeface="Comic Sans MS" panose="030F0702030302020204" pitchFamily="66" charset="0"/>
                <a:ea typeface="Calibri" panose="020F0502020204030204" pitchFamily="34" charset="0"/>
                <a:cs typeface="Times New Roman" panose="02020603050405020304" pitchFamily="18" charset="0"/>
              </a:rPr>
              <a:t>“My disability hasn’t changed who I am.” </a:t>
            </a:r>
          </a:p>
        </p:txBody>
      </p:sp>
    </p:spTree>
    <p:extLst>
      <p:ext uri="{BB962C8B-B14F-4D97-AF65-F5344CB8AC3E}">
        <p14:creationId xmlns:p14="http://schemas.microsoft.com/office/powerpoint/2010/main" val="30208731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DD0D35-574F-14D0-76D7-3F0DD7E1A7CC}"/>
            </a:ext>
          </a:extLst>
        </p:cNvPr>
        <p:cNvGrpSpPr/>
        <p:nvPr/>
      </p:nvGrpSpPr>
      <p:grpSpPr>
        <a:xfrm>
          <a:off x="0" y="0"/>
          <a:ext cx="0" cy="0"/>
          <a:chOff x="0" y="0"/>
          <a:chExt cx="0" cy="0"/>
        </a:xfrm>
      </p:grpSpPr>
      <p:pic>
        <p:nvPicPr>
          <p:cNvPr id="36" name="Picture 35">
            <a:extLst>
              <a:ext uri="{FF2B5EF4-FFF2-40B4-BE49-F238E27FC236}">
                <a16:creationId xmlns:a16="http://schemas.microsoft.com/office/drawing/2014/main" id="{B77CACEF-6594-7A6D-C9F9-347B7790C68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239470" y="133028"/>
            <a:ext cx="707213" cy="972540"/>
          </a:xfrm>
          <a:prstGeom prst="rect">
            <a:avLst/>
          </a:prstGeom>
          <a:noFill/>
        </p:spPr>
      </p:pic>
      <p:sp>
        <p:nvSpPr>
          <p:cNvPr id="37" name="Rectangle 36">
            <a:extLst>
              <a:ext uri="{FF2B5EF4-FFF2-40B4-BE49-F238E27FC236}">
                <a16:creationId xmlns:a16="http://schemas.microsoft.com/office/drawing/2014/main" id="{5A633ACB-E3A6-AFBB-32A0-4021E3AA22D4}"/>
              </a:ext>
            </a:extLst>
          </p:cNvPr>
          <p:cNvSpPr/>
          <p:nvPr/>
        </p:nvSpPr>
        <p:spPr>
          <a:xfrm>
            <a:off x="0" y="5926795"/>
            <a:ext cx="12192000" cy="923925"/>
          </a:xfrm>
          <a:prstGeom prst="rect">
            <a:avLst/>
          </a:prstGeom>
          <a:solidFill>
            <a:srgbClr val="9ABD36"/>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r>
              <a:rPr lang="en-GB" dirty="0"/>
              <a:t>                                                                                                                  Created by the URC Youth </a:t>
            </a:r>
          </a:p>
          <a:p>
            <a:pPr algn="just"/>
            <a:r>
              <a:rPr lang="en-GB" dirty="0"/>
              <a:t>                                                                                                              disability awareness task group</a:t>
            </a:r>
          </a:p>
          <a:p>
            <a:pPr algn="just"/>
            <a:r>
              <a:rPr lang="en-GB" dirty="0"/>
              <a:t>                                                                                                                            www.urc.org.uk</a:t>
            </a:r>
          </a:p>
        </p:txBody>
      </p:sp>
      <p:pic>
        <p:nvPicPr>
          <p:cNvPr id="38" name="Picture 37">
            <a:extLst>
              <a:ext uri="{FF2B5EF4-FFF2-40B4-BE49-F238E27FC236}">
                <a16:creationId xmlns:a16="http://schemas.microsoft.com/office/drawing/2014/main" id="{D163919D-8DDA-8C35-11C2-CEBB65C6115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7874" y="5950952"/>
            <a:ext cx="1367790" cy="809625"/>
          </a:xfrm>
          <a:prstGeom prst="rect">
            <a:avLst/>
          </a:prstGeom>
        </p:spPr>
      </p:pic>
      <p:pic>
        <p:nvPicPr>
          <p:cNvPr id="39" name="Picture 38" descr="A white cross and fish on a black background&#10;&#10;Description automatically generated">
            <a:extLst>
              <a:ext uri="{FF2B5EF4-FFF2-40B4-BE49-F238E27FC236}">
                <a16:creationId xmlns:a16="http://schemas.microsoft.com/office/drawing/2014/main" id="{DC086AF7-EF8A-8F7D-6BD8-2D6577E3952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82125" y="5955397"/>
            <a:ext cx="1158875" cy="805180"/>
          </a:xfrm>
          <a:prstGeom prst="rect">
            <a:avLst/>
          </a:prstGeom>
        </p:spPr>
      </p:pic>
      <p:pic>
        <p:nvPicPr>
          <p:cNvPr id="40" name="Picture 39">
            <a:extLst>
              <a:ext uri="{FF2B5EF4-FFF2-40B4-BE49-F238E27FC236}">
                <a16:creationId xmlns:a16="http://schemas.microsoft.com/office/drawing/2014/main" id="{7D917B22-3AA8-66A3-E00D-24DD2DCBA9FE}"/>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39470" y="4872041"/>
            <a:ext cx="1623060" cy="1623060"/>
          </a:xfrm>
          <a:prstGeom prst="rect">
            <a:avLst/>
          </a:prstGeom>
          <a:noFill/>
        </p:spPr>
      </p:pic>
      <p:sp>
        <p:nvSpPr>
          <p:cNvPr id="4" name="TextBox 3">
            <a:extLst>
              <a:ext uri="{FF2B5EF4-FFF2-40B4-BE49-F238E27FC236}">
                <a16:creationId xmlns:a16="http://schemas.microsoft.com/office/drawing/2014/main" id="{C5A71341-5DFB-8AB3-BC16-C2499F9325F9}"/>
              </a:ext>
            </a:extLst>
          </p:cNvPr>
          <p:cNvSpPr txBox="1"/>
          <p:nvPr/>
        </p:nvSpPr>
        <p:spPr>
          <a:xfrm>
            <a:off x="1542665" y="222852"/>
            <a:ext cx="10171319" cy="4887300"/>
          </a:xfrm>
          <a:prstGeom prst="rect">
            <a:avLst/>
          </a:prstGeom>
          <a:noFill/>
        </p:spPr>
        <p:txBody>
          <a:bodyPr wrap="square">
            <a:spAutoFit/>
          </a:bodyPr>
          <a:lstStyle/>
          <a:p>
            <a:pPr>
              <a:lnSpc>
                <a:spcPct val="107000"/>
              </a:lnSpc>
              <a:spcAft>
                <a:spcPts val="800"/>
              </a:spcAft>
            </a:pPr>
            <a:r>
              <a:rPr lang="en-GB" sz="2800" kern="100" dirty="0">
                <a:latin typeface="Calibri" panose="020F0502020204030204" pitchFamily="34" charset="0"/>
                <a:ea typeface="Calibri" panose="020F0502020204030204" pitchFamily="34" charset="0"/>
                <a:cs typeface="Times New Roman" panose="02020603050405020304" pitchFamily="18" charset="0"/>
              </a:rPr>
              <a:t>I sometimes</a:t>
            </a: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 wish church members wouldn’t be disappointed that I prefer not to help at busy events such as the fair or coffee mornings as my hearing impairment means</a:t>
            </a:r>
            <a:r>
              <a:rPr lang="en-GB" sz="2800" kern="100" dirty="0">
                <a:latin typeface="Calibri" panose="020F0502020204030204" pitchFamily="34" charset="0"/>
                <a:ea typeface="Calibri" panose="020F0502020204030204" pitchFamily="34" charset="0"/>
                <a:cs typeface="Times New Roman" panose="02020603050405020304" pitchFamily="18" charset="0"/>
              </a:rPr>
              <a:t> i</a:t>
            </a: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t can be exhausting trying to work out what is being said and I am embarrassed when I mishear. </a:t>
            </a:r>
          </a:p>
          <a:p>
            <a:pPr>
              <a:lnSpc>
                <a:spcPct val="107000"/>
              </a:lnSpc>
              <a:spcAft>
                <a:spcPts val="800"/>
              </a:spcAft>
            </a:pPr>
            <a:r>
              <a:rPr lang="en-GB" sz="2800" kern="100" dirty="0">
                <a:latin typeface="Calibri" panose="020F0502020204030204" pitchFamily="34" charset="0"/>
                <a:ea typeface="Calibri" panose="020F0502020204030204" pitchFamily="34" charset="0"/>
                <a:cs typeface="Times New Roman" panose="02020603050405020304" pitchFamily="18" charset="0"/>
              </a:rPr>
              <a:t>P</a:t>
            </a: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eople assume </a:t>
            </a:r>
            <a:r>
              <a:rPr lang="en-GB" sz="2800" kern="100" dirty="0">
                <a:latin typeface="Calibri" panose="020F0502020204030204" pitchFamily="34" charset="0"/>
                <a:ea typeface="Calibri" panose="020F0502020204030204" pitchFamily="34" charset="0"/>
                <a:cs typeface="Times New Roman" panose="02020603050405020304" pitchFamily="18" charset="0"/>
              </a:rPr>
              <a:t>I</a:t>
            </a: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 should be able to do more because </a:t>
            </a:r>
            <a:r>
              <a:rPr lang="en-GB" sz="2800" kern="100" dirty="0">
                <a:latin typeface="Calibri" panose="020F0502020204030204" pitchFamily="34" charset="0"/>
                <a:ea typeface="Calibri" panose="020F0502020204030204" pitchFamily="34" charset="0"/>
                <a:cs typeface="Times New Roman" panose="02020603050405020304" pitchFamily="18" charset="0"/>
              </a:rPr>
              <a:t>I</a:t>
            </a: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 look ‘able bodied’. I don’t blame others for </a:t>
            </a:r>
            <a:r>
              <a:rPr lang="en-GB" sz="2800" kern="100" dirty="0">
                <a:latin typeface="Calibri" panose="020F0502020204030204" pitchFamily="34" charset="0"/>
                <a:ea typeface="Calibri" panose="020F0502020204030204" pitchFamily="34" charset="0"/>
                <a:cs typeface="Times New Roman" panose="02020603050405020304" pitchFamily="18" charset="0"/>
              </a:rPr>
              <a:t>my</a:t>
            </a: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 disability not being seen but wish others would listen and try to understand that </a:t>
            </a:r>
            <a:r>
              <a:rPr lang="en-GB" sz="2800" kern="100" dirty="0">
                <a:latin typeface="Calibri" panose="020F0502020204030204" pitchFamily="34" charset="0"/>
                <a:ea typeface="Calibri" panose="020F0502020204030204" pitchFamily="34" charset="0"/>
                <a:cs typeface="Times New Roman" panose="02020603050405020304" pitchFamily="18" charset="0"/>
              </a:rPr>
              <a:t>my</a:t>
            </a: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 functionality is impaired. </a:t>
            </a:r>
          </a:p>
          <a:p>
            <a:pPr>
              <a:lnSpc>
                <a:spcPct val="107000"/>
              </a:lnSpc>
              <a:spcAft>
                <a:spcPts val="800"/>
              </a:spcAft>
            </a:pPr>
            <a:r>
              <a:rPr lang="en-GB" sz="2800" b="1" kern="100" dirty="0">
                <a:latin typeface="Calibri" panose="020F0502020204030204" pitchFamily="34" charset="0"/>
                <a:ea typeface="Calibri" panose="020F0502020204030204" pitchFamily="34" charset="0"/>
                <a:cs typeface="Times New Roman" panose="02020603050405020304" pitchFamily="18" charset="0"/>
              </a:rPr>
              <a:t>I’m</a:t>
            </a:r>
            <a:r>
              <a:rPr lang="en-GB" sz="2800" b="1" kern="100" dirty="0">
                <a:effectLst/>
                <a:latin typeface="Calibri" panose="020F0502020204030204" pitchFamily="34" charset="0"/>
                <a:ea typeface="Calibri" panose="020F0502020204030204" pitchFamily="34" charset="0"/>
                <a:cs typeface="Times New Roman" panose="02020603050405020304" pitchFamily="18" charset="0"/>
              </a:rPr>
              <a:t> made to feel stupid and embarrassed because of the impact </a:t>
            </a:r>
            <a:r>
              <a:rPr lang="en-GB" sz="2800" b="1" kern="100" dirty="0">
                <a:latin typeface="Calibri" panose="020F0502020204030204" pitchFamily="34" charset="0"/>
                <a:ea typeface="Calibri" panose="020F0502020204030204" pitchFamily="34" charset="0"/>
                <a:cs typeface="Times New Roman" panose="02020603050405020304" pitchFamily="18" charset="0"/>
              </a:rPr>
              <a:t>my</a:t>
            </a:r>
            <a:r>
              <a:rPr lang="en-GB" sz="2800" b="1" kern="100" dirty="0">
                <a:effectLst/>
                <a:latin typeface="Calibri" panose="020F0502020204030204" pitchFamily="34" charset="0"/>
                <a:ea typeface="Calibri" panose="020F0502020204030204" pitchFamily="34" charset="0"/>
                <a:cs typeface="Times New Roman" panose="02020603050405020304" pitchFamily="18" charset="0"/>
              </a:rPr>
              <a:t> impairments have on </a:t>
            </a:r>
            <a:r>
              <a:rPr lang="en-GB" sz="2800" b="1" kern="100" dirty="0">
                <a:latin typeface="Calibri" panose="020F0502020204030204" pitchFamily="34" charset="0"/>
                <a:ea typeface="Calibri" panose="020F0502020204030204" pitchFamily="34" charset="0"/>
                <a:cs typeface="Times New Roman" panose="02020603050405020304" pitchFamily="18" charset="0"/>
              </a:rPr>
              <a:t>me</a:t>
            </a:r>
            <a:r>
              <a:rPr lang="en-GB" sz="2800" b="1" kern="100" dirty="0">
                <a:effectLst/>
                <a:latin typeface="Calibri" panose="020F0502020204030204" pitchFamily="34"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12890200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666C8D-0980-0D3D-5892-25659FF1A08D}"/>
            </a:ext>
          </a:extLst>
        </p:cNvPr>
        <p:cNvGrpSpPr/>
        <p:nvPr/>
      </p:nvGrpSpPr>
      <p:grpSpPr>
        <a:xfrm>
          <a:off x="0" y="0"/>
          <a:ext cx="0" cy="0"/>
          <a:chOff x="0" y="0"/>
          <a:chExt cx="0" cy="0"/>
        </a:xfrm>
      </p:grpSpPr>
      <p:pic>
        <p:nvPicPr>
          <p:cNvPr id="36" name="Picture 35">
            <a:extLst>
              <a:ext uri="{FF2B5EF4-FFF2-40B4-BE49-F238E27FC236}">
                <a16:creationId xmlns:a16="http://schemas.microsoft.com/office/drawing/2014/main" id="{6A0F5B81-265A-69E7-2AF1-8B9A440717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239470" y="133028"/>
            <a:ext cx="707213" cy="972540"/>
          </a:xfrm>
          <a:prstGeom prst="rect">
            <a:avLst/>
          </a:prstGeom>
          <a:noFill/>
        </p:spPr>
      </p:pic>
      <p:sp>
        <p:nvSpPr>
          <p:cNvPr id="37" name="Rectangle 36">
            <a:extLst>
              <a:ext uri="{FF2B5EF4-FFF2-40B4-BE49-F238E27FC236}">
                <a16:creationId xmlns:a16="http://schemas.microsoft.com/office/drawing/2014/main" id="{EC2A01B3-70C2-970D-9F1F-E9C7D7AD812A}"/>
              </a:ext>
            </a:extLst>
          </p:cNvPr>
          <p:cNvSpPr/>
          <p:nvPr/>
        </p:nvSpPr>
        <p:spPr>
          <a:xfrm>
            <a:off x="0" y="5926795"/>
            <a:ext cx="12192000" cy="923925"/>
          </a:xfrm>
          <a:prstGeom prst="rect">
            <a:avLst/>
          </a:prstGeom>
          <a:solidFill>
            <a:srgbClr val="9ABD36"/>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r>
              <a:rPr lang="en-GB" dirty="0"/>
              <a:t>                                                                                                                  Created by the URC Youth </a:t>
            </a:r>
          </a:p>
          <a:p>
            <a:pPr algn="just"/>
            <a:r>
              <a:rPr lang="en-GB" dirty="0"/>
              <a:t>                                                                                                              disability awareness task group</a:t>
            </a:r>
          </a:p>
          <a:p>
            <a:pPr algn="just"/>
            <a:r>
              <a:rPr lang="en-GB" dirty="0"/>
              <a:t>                                                                                                                            www.urc.org.uk</a:t>
            </a:r>
          </a:p>
        </p:txBody>
      </p:sp>
      <p:pic>
        <p:nvPicPr>
          <p:cNvPr id="38" name="Picture 37">
            <a:extLst>
              <a:ext uri="{FF2B5EF4-FFF2-40B4-BE49-F238E27FC236}">
                <a16:creationId xmlns:a16="http://schemas.microsoft.com/office/drawing/2014/main" id="{BDF1F6EC-D37A-A46E-6D24-08F66660376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7874" y="5950952"/>
            <a:ext cx="1367790" cy="809625"/>
          </a:xfrm>
          <a:prstGeom prst="rect">
            <a:avLst/>
          </a:prstGeom>
        </p:spPr>
      </p:pic>
      <p:pic>
        <p:nvPicPr>
          <p:cNvPr id="39" name="Picture 38" descr="A white cross and fish on a black background&#10;&#10;Description automatically generated">
            <a:extLst>
              <a:ext uri="{FF2B5EF4-FFF2-40B4-BE49-F238E27FC236}">
                <a16:creationId xmlns:a16="http://schemas.microsoft.com/office/drawing/2014/main" id="{DFE962C6-5930-61E8-D999-330125D2A59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82125" y="5955397"/>
            <a:ext cx="1158875" cy="805180"/>
          </a:xfrm>
          <a:prstGeom prst="rect">
            <a:avLst/>
          </a:prstGeom>
        </p:spPr>
      </p:pic>
      <p:pic>
        <p:nvPicPr>
          <p:cNvPr id="40" name="Picture 39">
            <a:extLst>
              <a:ext uri="{FF2B5EF4-FFF2-40B4-BE49-F238E27FC236}">
                <a16:creationId xmlns:a16="http://schemas.microsoft.com/office/drawing/2014/main" id="{FB20A3CA-D5F0-5C7F-2618-E02077363B68}"/>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39470" y="4872041"/>
            <a:ext cx="1623060" cy="1623060"/>
          </a:xfrm>
          <a:prstGeom prst="rect">
            <a:avLst/>
          </a:prstGeom>
          <a:noFill/>
        </p:spPr>
      </p:pic>
      <p:sp>
        <p:nvSpPr>
          <p:cNvPr id="3" name="Speech Bubble: Oval 2">
            <a:extLst>
              <a:ext uri="{FF2B5EF4-FFF2-40B4-BE49-F238E27FC236}">
                <a16:creationId xmlns:a16="http://schemas.microsoft.com/office/drawing/2014/main" id="{2E7E39FF-EEF3-94DB-ADA7-24797740E0D2}"/>
              </a:ext>
            </a:extLst>
          </p:cNvPr>
          <p:cNvSpPr/>
          <p:nvPr/>
        </p:nvSpPr>
        <p:spPr>
          <a:xfrm>
            <a:off x="2102000" y="772499"/>
            <a:ext cx="7880125" cy="4099542"/>
          </a:xfrm>
          <a:prstGeom prst="wedgeEllipseCallout">
            <a:avLst/>
          </a:prstGeom>
          <a:ln w="57150"/>
        </p:spPr>
        <p:style>
          <a:lnRef idx="2">
            <a:schemeClr val="accent6"/>
          </a:lnRef>
          <a:fillRef idx="1">
            <a:schemeClr val="lt1"/>
          </a:fillRef>
          <a:effectRef idx="0">
            <a:schemeClr val="accent6"/>
          </a:effectRef>
          <a:fontRef idx="minor">
            <a:schemeClr val="dk1"/>
          </a:fontRef>
        </p:style>
        <p:txBody>
          <a:bodyPr rtlCol="0" anchor="ctr"/>
          <a:lstStyle/>
          <a:p>
            <a:pPr lvl="0" algn="ctr">
              <a:lnSpc>
                <a:spcPct val="107000"/>
              </a:lnSpc>
              <a:spcAft>
                <a:spcPts val="800"/>
              </a:spcAft>
            </a:pPr>
            <a:r>
              <a:rPr lang="en-GB" sz="3600" kern="100" dirty="0">
                <a:effectLst/>
                <a:latin typeface="Comic Sans MS" panose="030F0702030302020204" pitchFamily="66" charset="0"/>
                <a:ea typeface="Calibri" panose="020F0502020204030204" pitchFamily="34" charset="0"/>
                <a:cs typeface="Times New Roman" panose="02020603050405020304" pitchFamily="18" charset="0"/>
              </a:rPr>
              <a:t>“People need to be aware that having a disability does not mean that we have lost the ability to speak for </a:t>
            </a:r>
            <a:r>
              <a:rPr lang="en-GB" sz="3600" kern="100" dirty="0">
                <a:latin typeface="Comic Sans MS" panose="030F0702030302020204" pitchFamily="66" charset="0"/>
                <a:ea typeface="Calibri" panose="020F0502020204030204" pitchFamily="34" charset="0"/>
                <a:cs typeface="Times New Roman" panose="02020603050405020304" pitchFamily="18" charset="0"/>
              </a:rPr>
              <a:t>our</a:t>
            </a:r>
            <a:r>
              <a:rPr lang="en-GB" sz="3600" kern="100" dirty="0">
                <a:effectLst/>
                <a:latin typeface="Comic Sans MS" panose="030F0702030302020204" pitchFamily="66" charset="0"/>
                <a:ea typeface="Calibri" panose="020F0502020204030204" pitchFamily="34" charset="0"/>
                <a:cs typeface="Times New Roman" panose="02020603050405020304" pitchFamily="18" charset="0"/>
              </a:rPr>
              <a:t>selves.”</a:t>
            </a:r>
          </a:p>
        </p:txBody>
      </p:sp>
    </p:spTree>
    <p:extLst>
      <p:ext uri="{BB962C8B-B14F-4D97-AF65-F5344CB8AC3E}">
        <p14:creationId xmlns:p14="http://schemas.microsoft.com/office/powerpoint/2010/main" val="28577774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A78850-21E3-6897-2075-0D7FD47AE191}"/>
            </a:ext>
          </a:extLst>
        </p:cNvPr>
        <p:cNvGrpSpPr/>
        <p:nvPr/>
      </p:nvGrpSpPr>
      <p:grpSpPr>
        <a:xfrm>
          <a:off x="0" y="0"/>
          <a:ext cx="0" cy="0"/>
          <a:chOff x="0" y="0"/>
          <a:chExt cx="0" cy="0"/>
        </a:xfrm>
      </p:grpSpPr>
      <p:pic>
        <p:nvPicPr>
          <p:cNvPr id="36" name="Picture 35">
            <a:extLst>
              <a:ext uri="{FF2B5EF4-FFF2-40B4-BE49-F238E27FC236}">
                <a16:creationId xmlns:a16="http://schemas.microsoft.com/office/drawing/2014/main" id="{E22FD47A-447F-B0AF-23D3-18FAE6860A9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239470" y="133028"/>
            <a:ext cx="707213" cy="972540"/>
          </a:xfrm>
          <a:prstGeom prst="rect">
            <a:avLst/>
          </a:prstGeom>
          <a:noFill/>
        </p:spPr>
      </p:pic>
      <p:sp>
        <p:nvSpPr>
          <p:cNvPr id="37" name="Rectangle 36">
            <a:extLst>
              <a:ext uri="{FF2B5EF4-FFF2-40B4-BE49-F238E27FC236}">
                <a16:creationId xmlns:a16="http://schemas.microsoft.com/office/drawing/2014/main" id="{9F65597A-3556-7721-DE56-14993DE90102}"/>
              </a:ext>
            </a:extLst>
          </p:cNvPr>
          <p:cNvSpPr/>
          <p:nvPr/>
        </p:nvSpPr>
        <p:spPr>
          <a:xfrm>
            <a:off x="0" y="5926795"/>
            <a:ext cx="12192000" cy="923925"/>
          </a:xfrm>
          <a:prstGeom prst="rect">
            <a:avLst/>
          </a:prstGeom>
          <a:solidFill>
            <a:srgbClr val="9ABD36"/>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r>
              <a:rPr lang="en-GB" dirty="0"/>
              <a:t>                                                                                                                  Created by the URC Youth </a:t>
            </a:r>
          </a:p>
          <a:p>
            <a:pPr algn="just"/>
            <a:r>
              <a:rPr lang="en-GB" dirty="0"/>
              <a:t>                                                                                                              disability awareness task group</a:t>
            </a:r>
          </a:p>
          <a:p>
            <a:pPr algn="just"/>
            <a:r>
              <a:rPr lang="en-GB" dirty="0"/>
              <a:t>                                                                                                                            www.urc.org.uk</a:t>
            </a:r>
          </a:p>
        </p:txBody>
      </p:sp>
      <p:pic>
        <p:nvPicPr>
          <p:cNvPr id="38" name="Picture 37">
            <a:extLst>
              <a:ext uri="{FF2B5EF4-FFF2-40B4-BE49-F238E27FC236}">
                <a16:creationId xmlns:a16="http://schemas.microsoft.com/office/drawing/2014/main" id="{1477B56C-461F-F4E3-FC94-5D913F86389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7874" y="5950952"/>
            <a:ext cx="1367790" cy="809625"/>
          </a:xfrm>
          <a:prstGeom prst="rect">
            <a:avLst/>
          </a:prstGeom>
        </p:spPr>
      </p:pic>
      <p:pic>
        <p:nvPicPr>
          <p:cNvPr id="39" name="Picture 38" descr="A white cross and fish on a black background&#10;&#10;Description automatically generated">
            <a:extLst>
              <a:ext uri="{FF2B5EF4-FFF2-40B4-BE49-F238E27FC236}">
                <a16:creationId xmlns:a16="http://schemas.microsoft.com/office/drawing/2014/main" id="{6B12757E-0934-5555-FD1A-22C6A1BB6DE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82125" y="5955397"/>
            <a:ext cx="1158875" cy="805180"/>
          </a:xfrm>
          <a:prstGeom prst="rect">
            <a:avLst/>
          </a:prstGeom>
        </p:spPr>
      </p:pic>
      <p:pic>
        <p:nvPicPr>
          <p:cNvPr id="40" name="Picture 39">
            <a:extLst>
              <a:ext uri="{FF2B5EF4-FFF2-40B4-BE49-F238E27FC236}">
                <a16:creationId xmlns:a16="http://schemas.microsoft.com/office/drawing/2014/main" id="{E82E7279-869E-330A-ECFB-60177C4C08EB}"/>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39470" y="4872041"/>
            <a:ext cx="1623060" cy="1623060"/>
          </a:xfrm>
          <a:prstGeom prst="rect">
            <a:avLst/>
          </a:prstGeom>
          <a:noFill/>
        </p:spPr>
      </p:pic>
      <p:sp>
        <p:nvSpPr>
          <p:cNvPr id="4" name="TextBox 3">
            <a:extLst>
              <a:ext uri="{FF2B5EF4-FFF2-40B4-BE49-F238E27FC236}">
                <a16:creationId xmlns:a16="http://schemas.microsoft.com/office/drawing/2014/main" id="{12A00B57-14B3-9459-3D94-4B3AE2285A87}"/>
              </a:ext>
            </a:extLst>
          </p:cNvPr>
          <p:cNvSpPr txBox="1"/>
          <p:nvPr/>
        </p:nvSpPr>
        <p:spPr>
          <a:xfrm>
            <a:off x="1862530" y="277098"/>
            <a:ext cx="9064487" cy="5294078"/>
          </a:xfrm>
          <a:prstGeom prst="rect">
            <a:avLst/>
          </a:prstGeom>
          <a:noFill/>
        </p:spPr>
        <p:txBody>
          <a:bodyPr wrap="square">
            <a:spAutoFit/>
          </a:bodyPr>
          <a:lstStyle/>
          <a:p>
            <a:pPr>
              <a:lnSpc>
                <a:spcPct val="150000"/>
              </a:lnSpc>
              <a:spcAft>
                <a:spcPts val="800"/>
              </a:spcAft>
            </a:pPr>
            <a:r>
              <a:rPr lang="en-GB" sz="2800" kern="100" dirty="0">
                <a:effectLst/>
                <a:latin typeface="Comic Sans MS" panose="030F0702030302020204" pitchFamily="66" charset="0"/>
                <a:ea typeface="Calibri" panose="020F0502020204030204" pitchFamily="34" charset="0"/>
                <a:cs typeface="Times New Roman" panose="02020603050405020304" pitchFamily="18" charset="0"/>
              </a:rPr>
              <a:t>I am a full-time CRCW minister, </a:t>
            </a:r>
            <a:r>
              <a:rPr lang="en-GB" sz="2800" kern="100" dirty="0">
                <a:latin typeface="Comic Sans MS" panose="030F0702030302020204" pitchFamily="66" charset="0"/>
                <a:ea typeface="Calibri" panose="020F0502020204030204" pitchFamily="34" charset="0"/>
                <a:cs typeface="Times New Roman" panose="02020603050405020304" pitchFamily="18" charset="0"/>
              </a:rPr>
              <a:t>I</a:t>
            </a:r>
            <a:r>
              <a:rPr lang="en-GB" sz="2800" kern="100" dirty="0">
                <a:effectLst/>
                <a:latin typeface="Comic Sans MS" panose="030F0702030302020204" pitchFamily="66" charset="0"/>
                <a:ea typeface="Calibri" panose="020F0502020204030204" pitchFamily="34" charset="0"/>
                <a:cs typeface="Times New Roman" panose="02020603050405020304" pitchFamily="18" charset="0"/>
              </a:rPr>
              <a:t> can arrange </a:t>
            </a:r>
            <a:r>
              <a:rPr lang="en-GB" sz="2800" kern="100" dirty="0">
                <a:latin typeface="Comic Sans MS" panose="030F0702030302020204" pitchFamily="66" charset="0"/>
                <a:ea typeface="Calibri" panose="020F0502020204030204" pitchFamily="34" charset="0"/>
                <a:cs typeface="Times New Roman" panose="02020603050405020304" pitchFamily="18" charset="0"/>
              </a:rPr>
              <a:t>my</a:t>
            </a:r>
            <a:r>
              <a:rPr lang="en-GB" sz="2800" kern="100" dirty="0">
                <a:effectLst/>
                <a:latin typeface="Comic Sans MS" panose="030F0702030302020204" pitchFamily="66" charset="0"/>
                <a:ea typeface="Calibri" panose="020F0502020204030204" pitchFamily="34" charset="0"/>
                <a:cs typeface="Times New Roman" panose="02020603050405020304" pitchFamily="18" charset="0"/>
              </a:rPr>
              <a:t> week depending on </a:t>
            </a:r>
            <a:r>
              <a:rPr lang="en-GB" sz="2800" kern="100" dirty="0">
                <a:latin typeface="Comic Sans MS" panose="030F0702030302020204" pitchFamily="66" charset="0"/>
                <a:ea typeface="Calibri" panose="020F0502020204030204" pitchFamily="34" charset="0"/>
                <a:cs typeface="Times New Roman" panose="02020603050405020304" pitchFamily="18" charset="0"/>
              </a:rPr>
              <a:t>my</a:t>
            </a:r>
            <a:r>
              <a:rPr lang="en-GB" sz="2800" kern="100" dirty="0">
                <a:effectLst/>
                <a:latin typeface="Comic Sans MS" panose="030F0702030302020204" pitchFamily="66" charset="0"/>
                <a:ea typeface="Calibri" panose="020F0502020204030204" pitchFamily="34" charset="0"/>
                <a:cs typeface="Times New Roman" panose="02020603050405020304" pitchFamily="18" charset="0"/>
              </a:rPr>
              <a:t> energy and pain. </a:t>
            </a:r>
            <a:r>
              <a:rPr lang="en-GB" sz="2800" b="1" kern="100" dirty="0">
                <a:latin typeface="Comic Sans MS" panose="030F0702030302020204" pitchFamily="66" charset="0"/>
                <a:ea typeface="Calibri" panose="020F0502020204030204" pitchFamily="34" charset="0"/>
                <a:cs typeface="Times New Roman" panose="02020603050405020304" pitchFamily="18" charset="0"/>
              </a:rPr>
              <a:t>I</a:t>
            </a:r>
            <a:r>
              <a:rPr lang="en-GB" sz="2800" b="1" kern="100" dirty="0">
                <a:effectLst/>
                <a:latin typeface="Comic Sans MS" panose="030F0702030302020204" pitchFamily="66" charset="0"/>
                <a:ea typeface="Calibri" panose="020F0502020204030204" pitchFamily="34" charset="0"/>
                <a:cs typeface="Times New Roman" panose="02020603050405020304" pitchFamily="18" charset="0"/>
              </a:rPr>
              <a:t> don’t feel sorry for </a:t>
            </a:r>
            <a:r>
              <a:rPr lang="en-GB" sz="2800" b="1" kern="100" dirty="0">
                <a:latin typeface="Comic Sans MS" panose="030F0702030302020204" pitchFamily="66" charset="0"/>
                <a:ea typeface="Calibri" panose="020F0502020204030204" pitchFamily="34" charset="0"/>
                <a:cs typeface="Times New Roman" panose="02020603050405020304" pitchFamily="18" charset="0"/>
              </a:rPr>
              <a:t>myself,</a:t>
            </a:r>
            <a:r>
              <a:rPr lang="en-GB" sz="2800" b="1" kern="100" dirty="0">
                <a:effectLst/>
                <a:latin typeface="Comic Sans MS" panose="030F0702030302020204" pitchFamily="66" charset="0"/>
                <a:ea typeface="Calibri" panose="020F0502020204030204" pitchFamily="34" charset="0"/>
                <a:cs typeface="Times New Roman" panose="02020603050405020304" pitchFamily="18" charset="0"/>
              </a:rPr>
              <a:t> and I don’t want pity. I just need understanding</a:t>
            </a:r>
            <a:r>
              <a:rPr lang="en-GB" sz="2800" kern="100" dirty="0">
                <a:effectLst/>
                <a:latin typeface="Comic Sans MS" panose="030F0702030302020204" pitchFamily="66" charset="0"/>
                <a:ea typeface="Calibri" panose="020F0502020204030204" pitchFamily="34" charset="0"/>
                <a:cs typeface="Times New Roman" panose="02020603050405020304" pitchFamily="18" charset="0"/>
              </a:rPr>
              <a:t>. </a:t>
            </a:r>
          </a:p>
          <a:p>
            <a:pPr>
              <a:lnSpc>
                <a:spcPct val="150000"/>
              </a:lnSpc>
              <a:spcAft>
                <a:spcPts val="800"/>
              </a:spcAft>
            </a:pPr>
            <a:r>
              <a:rPr lang="en-GB" sz="2800" kern="100" dirty="0">
                <a:latin typeface="Comic Sans MS" panose="030F0702030302020204" pitchFamily="66" charset="0"/>
                <a:ea typeface="Calibri" panose="020F0502020204030204" pitchFamily="34" charset="0"/>
                <a:cs typeface="Times New Roman" panose="02020603050405020304" pitchFamily="18" charset="0"/>
              </a:rPr>
              <a:t>Access to Church would be a lot easier if there were </a:t>
            </a:r>
            <a:r>
              <a:rPr lang="en-GB" sz="2800" kern="100" dirty="0">
                <a:effectLst/>
                <a:latin typeface="Comic Sans MS" panose="030F0702030302020204" pitchFamily="66" charset="0"/>
                <a:ea typeface="Calibri" panose="020F0502020204030204" pitchFamily="34" charset="0"/>
                <a:cs typeface="Times New Roman" panose="02020603050405020304" pitchFamily="18" charset="0"/>
              </a:rPr>
              <a:t>less steps/platforms at the front of church buildings, or at least a ramp put in place as physically disabled people lead worship too. </a:t>
            </a:r>
          </a:p>
        </p:txBody>
      </p:sp>
    </p:spTree>
    <p:extLst>
      <p:ext uri="{BB962C8B-B14F-4D97-AF65-F5344CB8AC3E}">
        <p14:creationId xmlns:p14="http://schemas.microsoft.com/office/powerpoint/2010/main" val="2851416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EB1B5B-A8A8-9CCA-0127-C06317BFB3D5}"/>
            </a:ext>
          </a:extLst>
        </p:cNvPr>
        <p:cNvGrpSpPr/>
        <p:nvPr/>
      </p:nvGrpSpPr>
      <p:grpSpPr>
        <a:xfrm>
          <a:off x="0" y="0"/>
          <a:ext cx="0" cy="0"/>
          <a:chOff x="0" y="0"/>
          <a:chExt cx="0" cy="0"/>
        </a:xfrm>
      </p:grpSpPr>
      <p:pic>
        <p:nvPicPr>
          <p:cNvPr id="36" name="Picture 35">
            <a:extLst>
              <a:ext uri="{FF2B5EF4-FFF2-40B4-BE49-F238E27FC236}">
                <a16:creationId xmlns:a16="http://schemas.microsoft.com/office/drawing/2014/main" id="{ACAD171F-79DD-C5B4-7245-5A556353FA1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239470" y="133028"/>
            <a:ext cx="707213" cy="972540"/>
          </a:xfrm>
          <a:prstGeom prst="rect">
            <a:avLst/>
          </a:prstGeom>
          <a:noFill/>
        </p:spPr>
      </p:pic>
      <p:sp>
        <p:nvSpPr>
          <p:cNvPr id="37" name="Rectangle 36">
            <a:extLst>
              <a:ext uri="{FF2B5EF4-FFF2-40B4-BE49-F238E27FC236}">
                <a16:creationId xmlns:a16="http://schemas.microsoft.com/office/drawing/2014/main" id="{2E34B0DA-A5E5-0C29-66D5-4DFC8F1B4576}"/>
              </a:ext>
            </a:extLst>
          </p:cNvPr>
          <p:cNvSpPr/>
          <p:nvPr/>
        </p:nvSpPr>
        <p:spPr>
          <a:xfrm>
            <a:off x="0" y="5926795"/>
            <a:ext cx="12192000" cy="923925"/>
          </a:xfrm>
          <a:prstGeom prst="rect">
            <a:avLst/>
          </a:prstGeom>
          <a:solidFill>
            <a:srgbClr val="9ABD36"/>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r>
              <a:rPr lang="en-GB" dirty="0"/>
              <a:t>                                                                                                                  Created by the URC Youth </a:t>
            </a:r>
          </a:p>
          <a:p>
            <a:pPr algn="just"/>
            <a:r>
              <a:rPr lang="en-GB" dirty="0"/>
              <a:t>                                                                                                              disability awareness task group</a:t>
            </a:r>
          </a:p>
          <a:p>
            <a:pPr algn="just"/>
            <a:r>
              <a:rPr lang="en-GB" dirty="0"/>
              <a:t>                                                                                                                            www.urc.org.uk</a:t>
            </a:r>
          </a:p>
        </p:txBody>
      </p:sp>
      <p:pic>
        <p:nvPicPr>
          <p:cNvPr id="38" name="Picture 37">
            <a:extLst>
              <a:ext uri="{FF2B5EF4-FFF2-40B4-BE49-F238E27FC236}">
                <a16:creationId xmlns:a16="http://schemas.microsoft.com/office/drawing/2014/main" id="{17EB6B37-3389-040D-1F06-FAAC36C14A1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7874" y="5950952"/>
            <a:ext cx="1367790" cy="809625"/>
          </a:xfrm>
          <a:prstGeom prst="rect">
            <a:avLst/>
          </a:prstGeom>
        </p:spPr>
      </p:pic>
      <p:pic>
        <p:nvPicPr>
          <p:cNvPr id="39" name="Picture 38" descr="A white cross and fish on a black background&#10;&#10;Description automatically generated">
            <a:extLst>
              <a:ext uri="{FF2B5EF4-FFF2-40B4-BE49-F238E27FC236}">
                <a16:creationId xmlns:a16="http://schemas.microsoft.com/office/drawing/2014/main" id="{9F9B35B7-6556-7226-0FB2-7086EDBDDF7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82125" y="5955397"/>
            <a:ext cx="1158875" cy="805180"/>
          </a:xfrm>
          <a:prstGeom prst="rect">
            <a:avLst/>
          </a:prstGeom>
        </p:spPr>
      </p:pic>
      <p:pic>
        <p:nvPicPr>
          <p:cNvPr id="40" name="Picture 39">
            <a:extLst>
              <a:ext uri="{FF2B5EF4-FFF2-40B4-BE49-F238E27FC236}">
                <a16:creationId xmlns:a16="http://schemas.microsoft.com/office/drawing/2014/main" id="{ED246FC8-0FF6-B537-EB77-C49CC738CE18}"/>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39470" y="4872041"/>
            <a:ext cx="1623060" cy="1623060"/>
          </a:xfrm>
          <a:prstGeom prst="rect">
            <a:avLst/>
          </a:prstGeom>
          <a:noFill/>
        </p:spPr>
      </p:pic>
      <p:sp>
        <p:nvSpPr>
          <p:cNvPr id="2" name="Speech Bubble: Oval 1">
            <a:extLst>
              <a:ext uri="{FF2B5EF4-FFF2-40B4-BE49-F238E27FC236}">
                <a16:creationId xmlns:a16="http://schemas.microsoft.com/office/drawing/2014/main" id="{9FD16183-3A89-2541-9C0A-6941411DBD5B}"/>
              </a:ext>
            </a:extLst>
          </p:cNvPr>
          <p:cNvSpPr/>
          <p:nvPr/>
        </p:nvSpPr>
        <p:spPr>
          <a:xfrm>
            <a:off x="2827874" y="395718"/>
            <a:ext cx="6823494" cy="4227279"/>
          </a:xfrm>
          <a:prstGeom prst="wedgeEllipseCallout">
            <a:avLst>
              <a:gd name="adj1" fmla="val 3819"/>
              <a:gd name="adj2" fmla="val 72295"/>
            </a:avLst>
          </a:prstGeom>
          <a:ln w="57150"/>
        </p:spPr>
        <p:style>
          <a:lnRef idx="2">
            <a:schemeClr val="accent6"/>
          </a:lnRef>
          <a:fillRef idx="1">
            <a:schemeClr val="lt1"/>
          </a:fillRef>
          <a:effectRef idx="0">
            <a:schemeClr val="accent6"/>
          </a:effectRef>
          <a:fontRef idx="minor">
            <a:schemeClr val="dk1"/>
          </a:fontRef>
        </p:style>
        <p:txBody>
          <a:bodyPr rtlCol="0" anchor="ctr"/>
          <a:lstStyle/>
          <a:p>
            <a:pPr lvl="0" algn="ctr">
              <a:lnSpc>
                <a:spcPct val="107000"/>
              </a:lnSpc>
              <a:spcAft>
                <a:spcPts val="800"/>
              </a:spcAft>
            </a:pPr>
            <a:r>
              <a:rPr lang="en-GB" sz="4400" kern="100" dirty="0">
                <a:effectLst/>
                <a:latin typeface="Comic Sans MS" panose="030F0702030302020204" pitchFamily="66" charset="0"/>
                <a:ea typeface="Calibri" panose="020F0502020204030204" pitchFamily="34" charset="0"/>
                <a:cs typeface="Times New Roman" panose="02020603050405020304" pitchFamily="18" charset="0"/>
              </a:rPr>
              <a:t>“All I want is to be treated the same way as I was before.“</a:t>
            </a:r>
          </a:p>
        </p:txBody>
      </p:sp>
    </p:spTree>
    <p:extLst>
      <p:ext uri="{BB962C8B-B14F-4D97-AF65-F5344CB8AC3E}">
        <p14:creationId xmlns:p14="http://schemas.microsoft.com/office/powerpoint/2010/main" val="17784273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3B1C37-60F8-D1B3-4163-2BDA015E7C01}"/>
            </a:ext>
          </a:extLst>
        </p:cNvPr>
        <p:cNvGrpSpPr/>
        <p:nvPr/>
      </p:nvGrpSpPr>
      <p:grpSpPr>
        <a:xfrm>
          <a:off x="0" y="0"/>
          <a:ext cx="0" cy="0"/>
          <a:chOff x="0" y="0"/>
          <a:chExt cx="0" cy="0"/>
        </a:xfrm>
      </p:grpSpPr>
      <p:pic>
        <p:nvPicPr>
          <p:cNvPr id="36" name="Picture 35">
            <a:extLst>
              <a:ext uri="{FF2B5EF4-FFF2-40B4-BE49-F238E27FC236}">
                <a16:creationId xmlns:a16="http://schemas.microsoft.com/office/drawing/2014/main" id="{5AF15D55-C1BE-8D88-D596-34E605C9C61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239470" y="133028"/>
            <a:ext cx="707213" cy="972540"/>
          </a:xfrm>
          <a:prstGeom prst="rect">
            <a:avLst/>
          </a:prstGeom>
          <a:noFill/>
        </p:spPr>
      </p:pic>
      <p:sp>
        <p:nvSpPr>
          <p:cNvPr id="37" name="Rectangle 36">
            <a:extLst>
              <a:ext uri="{FF2B5EF4-FFF2-40B4-BE49-F238E27FC236}">
                <a16:creationId xmlns:a16="http://schemas.microsoft.com/office/drawing/2014/main" id="{FDEE1171-0588-149D-D57B-2B1F3F7C7526}"/>
              </a:ext>
            </a:extLst>
          </p:cNvPr>
          <p:cNvSpPr/>
          <p:nvPr/>
        </p:nvSpPr>
        <p:spPr>
          <a:xfrm>
            <a:off x="0" y="5926795"/>
            <a:ext cx="12192000" cy="923925"/>
          </a:xfrm>
          <a:prstGeom prst="rect">
            <a:avLst/>
          </a:prstGeom>
          <a:solidFill>
            <a:srgbClr val="9ABD36"/>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r>
              <a:rPr lang="en-GB" dirty="0"/>
              <a:t>                                                                                                                  Created by the URC Youth </a:t>
            </a:r>
          </a:p>
          <a:p>
            <a:pPr algn="just"/>
            <a:r>
              <a:rPr lang="en-GB" dirty="0"/>
              <a:t>                                                                                                              disability awareness task group</a:t>
            </a:r>
          </a:p>
          <a:p>
            <a:pPr algn="just"/>
            <a:r>
              <a:rPr lang="en-GB" dirty="0"/>
              <a:t>                                                                                                                            www.urc.org.uk</a:t>
            </a:r>
          </a:p>
        </p:txBody>
      </p:sp>
      <p:pic>
        <p:nvPicPr>
          <p:cNvPr id="38" name="Picture 37">
            <a:extLst>
              <a:ext uri="{FF2B5EF4-FFF2-40B4-BE49-F238E27FC236}">
                <a16:creationId xmlns:a16="http://schemas.microsoft.com/office/drawing/2014/main" id="{53E0961E-BD9E-036C-E1AA-0E495EE0737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7874" y="5950952"/>
            <a:ext cx="1367790" cy="809625"/>
          </a:xfrm>
          <a:prstGeom prst="rect">
            <a:avLst/>
          </a:prstGeom>
        </p:spPr>
      </p:pic>
      <p:pic>
        <p:nvPicPr>
          <p:cNvPr id="39" name="Picture 38" descr="A white cross and fish on a black background&#10;&#10;Description automatically generated">
            <a:extLst>
              <a:ext uri="{FF2B5EF4-FFF2-40B4-BE49-F238E27FC236}">
                <a16:creationId xmlns:a16="http://schemas.microsoft.com/office/drawing/2014/main" id="{C6A9600F-B8F1-1A84-C971-D9B96BCD593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82125" y="5955397"/>
            <a:ext cx="1158875" cy="805180"/>
          </a:xfrm>
          <a:prstGeom prst="rect">
            <a:avLst/>
          </a:prstGeom>
        </p:spPr>
      </p:pic>
      <p:pic>
        <p:nvPicPr>
          <p:cNvPr id="40" name="Picture 39">
            <a:extLst>
              <a:ext uri="{FF2B5EF4-FFF2-40B4-BE49-F238E27FC236}">
                <a16:creationId xmlns:a16="http://schemas.microsoft.com/office/drawing/2014/main" id="{11A0B186-7AB2-1A95-F6CA-99B38F9AAA56}"/>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39470" y="4872041"/>
            <a:ext cx="1623060" cy="1623060"/>
          </a:xfrm>
          <a:prstGeom prst="rect">
            <a:avLst/>
          </a:prstGeom>
          <a:noFill/>
        </p:spPr>
      </p:pic>
      <p:sp>
        <p:nvSpPr>
          <p:cNvPr id="4" name="TextBox 3">
            <a:extLst>
              <a:ext uri="{FF2B5EF4-FFF2-40B4-BE49-F238E27FC236}">
                <a16:creationId xmlns:a16="http://schemas.microsoft.com/office/drawing/2014/main" id="{37295B8C-61C8-C5EC-840B-159D23AC54FA}"/>
              </a:ext>
            </a:extLst>
          </p:cNvPr>
          <p:cNvSpPr txBox="1"/>
          <p:nvPr/>
        </p:nvSpPr>
        <p:spPr>
          <a:xfrm>
            <a:off x="1314068" y="362899"/>
            <a:ext cx="10638462" cy="4586256"/>
          </a:xfrm>
          <a:prstGeom prst="rect">
            <a:avLst/>
          </a:prstGeom>
          <a:noFill/>
        </p:spPr>
        <p:txBody>
          <a:bodyPr wrap="square">
            <a:spAutoFit/>
          </a:bodyPr>
          <a:lstStyle/>
          <a:p>
            <a:pPr>
              <a:lnSpc>
                <a:spcPct val="107000"/>
              </a:lnSpc>
              <a:spcAft>
                <a:spcPts val="800"/>
              </a:spcAft>
            </a:pPr>
            <a:r>
              <a:rPr lang="en-GB" sz="2800" kern="100" dirty="0">
                <a:effectLst/>
                <a:latin typeface="Comic Sans MS" panose="030F0702030302020204" pitchFamily="66" charset="0"/>
                <a:ea typeface="Calibri" panose="020F0502020204030204" pitchFamily="34" charset="0"/>
                <a:cs typeface="Times New Roman" panose="02020603050405020304" pitchFamily="18" charset="0"/>
              </a:rPr>
              <a:t>Three years ago, </a:t>
            </a:r>
            <a:r>
              <a:rPr lang="en-GB" sz="2800" kern="100" dirty="0">
                <a:latin typeface="Comic Sans MS" panose="030F0702030302020204" pitchFamily="66" charset="0"/>
                <a:ea typeface="Calibri" panose="020F0502020204030204" pitchFamily="34" charset="0"/>
                <a:cs typeface="Times New Roman" panose="02020603050405020304" pitchFamily="18" charset="0"/>
              </a:rPr>
              <a:t>I</a:t>
            </a:r>
            <a:r>
              <a:rPr lang="en-GB" sz="2800" kern="100" dirty="0">
                <a:effectLst/>
                <a:latin typeface="Comic Sans MS" panose="030F0702030302020204" pitchFamily="66" charset="0"/>
                <a:ea typeface="Calibri" panose="020F0502020204030204" pitchFamily="34" charset="0"/>
                <a:cs typeface="Times New Roman" panose="02020603050405020304" pitchFamily="18" charset="0"/>
              </a:rPr>
              <a:t> was a valued member of the chapel, then my hip began to deteriorate. It began with being unable to climb stairs, then needing a stick, then two sticks and now being able to barely walk. </a:t>
            </a:r>
          </a:p>
          <a:p>
            <a:pPr>
              <a:lnSpc>
                <a:spcPct val="107000"/>
              </a:lnSpc>
              <a:spcAft>
                <a:spcPts val="800"/>
              </a:spcAft>
            </a:pPr>
            <a:endParaRPr lang="en-GB" sz="1000" kern="100" dirty="0">
              <a:effectLst/>
              <a:latin typeface="Comic Sans MS" panose="030F0702030302020204" pitchFamily="66" charset="0"/>
              <a:ea typeface="Calibri" panose="020F0502020204030204" pitchFamily="34" charset="0"/>
              <a:cs typeface="Times New Roman" panose="02020603050405020304" pitchFamily="18" charset="0"/>
            </a:endParaRPr>
          </a:p>
          <a:p>
            <a:pPr>
              <a:lnSpc>
                <a:spcPct val="107000"/>
              </a:lnSpc>
              <a:spcAft>
                <a:spcPts val="800"/>
              </a:spcAft>
            </a:pPr>
            <a:r>
              <a:rPr lang="en-GB" sz="2800" b="1" kern="100" dirty="0">
                <a:latin typeface="Comic Sans MS" panose="030F0702030302020204" pitchFamily="66" charset="0"/>
                <a:ea typeface="Calibri" panose="020F0502020204030204" pitchFamily="34" charset="0"/>
                <a:cs typeface="Times New Roman" panose="02020603050405020304" pitchFamily="18" charset="0"/>
              </a:rPr>
              <a:t>I</a:t>
            </a:r>
            <a:r>
              <a:rPr lang="en-GB" sz="2800" b="1" kern="100" dirty="0">
                <a:effectLst/>
                <a:latin typeface="Comic Sans MS" panose="030F0702030302020204" pitchFamily="66" charset="0"/>
                <a:ea typeface="Calibri" panose="020F0502020204030204" pitchFamily="34" charset="0"/>
                <a:cs typeface="Times New Roman" panose="02020603050405020304" pitchFamily="18" charset="0"/>
              </a:rPr>
              <a:t> want to be treated exactly as </a:t>
            </a:r>
            <a:r>
              <a:rPr lang="en-GB" sz="2800" b="1" kern="100" dirty="0">
                <a:latin typeface="Comic Sans MS" panose="030F0702030302020204" pitchFamily="66" charset="0"/>
                <a:ea typeface="Calibri" panose="020F0502020204030204" pitchFamily="34" charset="0"/>
                <a:cs typeface="Times New Roman" panose="02020603050405020304" pitchFamily="18" charset="0"/>
              </a:rPr>
              <a:t>I</a:t>
            </a:r>
            <a:r>
              <a:rPr lang="en-GB" sz="2800" b="1" kern="100" dirty="0">
                <a:effectLst/>
                <a:latin typeface="Comic Sans MS" panose="030F0702030302020204" pitchFamily="66" charset="0"/>
                <a:ea typeface="Calibri" panose="020F0502020204030204" pitchFamily="34" charset="0"/>
                <a:cs typeface="Times New Roman" panose="02020603050405020304" pitchFamily="18" charset="0"/>
              </a:rPr>
              <a:t> were before. </a:t>
            </a:r>
            <a:r>
              <a:rPr lang="en-GB" sz="2800" kern="100" dirty="0">
                <a:effectLst/>
                <a:latin typeface="Comic Sans MS" panose="030F0702030302020204" pitchFamily="66" charset="0"/>
                <a:ea typeface="Calibri" panose="020F0502020204030204" pitchFamily="34" charset="0"/>
                <a:cs typeface="Times New Roman" panose="02020603050405020304" pitchFamily="18" charset="0"/>
              </a:rPr>
              <a:t>I am capable of using doors and the lift, sometimes someone ‘helpfully’ keeps the lift door open for me but it’s actually preventing </a:t>
            </a:r>
            <a:r>
              <a:rPr lang="en-GB" sz="2800" kern="100" dirty="0">
                <a:latin typeface="Comic Sans MS" panose="030F0702030302020204" pitchFamily="66" charset="0"/>
                <a:ea typeface="Calibri" panose="020F0502020204030204" pitchFamily="34" charset="0"/>
                <a:cs typeface="Times New Roman" panose="02020603050405020304" pitchFamily="18" charset="0"/>
              </a:rPr>
              <a:t>me from being independent as </a:t>
            </a:r>
            <a:r>
              <a:rPr lang="en-GB" sz="2800" kern="100" dirty="0">
                <a:effectLst/>
                <a:latin typeface="Comic Sans MS" panose="030F0702030302020204" pitchFamily="66" charset="0"/>
                <a:ea typeface="Calibri" panose="020F0502020204030204" pitchFamily="34" charset="0"/>
                <a:cs typeface="Times New Roman" panose="02020603050405020304" pitchFamily="18" charset="0"/>
              </a:rPr>
              <a:t>it takes ages to get to the lift and I feel the need to rush. </a:t>
            </a:r>
          </a:p>
        </p:txBody>
      </p:sp>
    </p:spTree>
    <p:extLst>
      <p:ext uri="{BB962C8B-B14F-4D97-AF65-F5344CB8AC3E}">
        <p14:creationId xmlns:p14="http://schemas.microsoft.com/office/powerpoint/2010/main" val="27914272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3B1C37-60F8-D1B3-4163-2BDA015E7C01}"/>
            </a:ext>
          </a:extLst>
        </p:cNvPr>
        <p:cNvGrpSpPr/>
        <p:nvPr/>
      </p:nvGrpSpPr>
      <p:grpSpPr>
        <a:xfrm>
          <a:off x="0" y="0"/>
          <a:ext cx="0" cy="0"/>
          <a:chOff x="0" y="0"/>
          <a:chExt cx="0" cy="0"/>
        </a:xfrm>
      </p:grpSpPr>
      <p:pic>
        <p:nvPicPr>
          <p:cNvPr id="36" name="Picture 35">
            <a:extLst>
              <a:ext uri="{FF2B5EF4-FFF2-40B4-BE49-F238E27FC236}">
                <a16:creationId xmlns:a16="http://schemas.microsoft.com/office/drawing/2014/main" id="{5AF15D55-C1BE-8D88-D596-34E605C9C61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239470" y="133028"/>
            <a:ext cx="707213" cy="972540"/>
          </a:xfrm>
          <a:prstGeom prst="rect">
            <a:avLst/>
          </a:prstGeom>
          <a:noFill/>
        </p:spPr>
      </p:pic>
      <p:sp>
        <p:nvSpPr>
          <p:cNvPr id="37" name="Rectangle 36">
            <a:extLst>
              <a:ext uri="{FF2B5EF4-FFF2-40B4-BE49-F238E27FC236}">
                <a16:creationId xmlns:a16="http://schemas.microsoft.com/office/drawing/2014/main" id="{FDEE1171-0588-149D-D57B-2B1F3F7C7526}"/>
              </a:ext>
            </a:extLst>
          </p:cNvPr>
          <p:cNvSpPr/>
          <p:nvPr/>
        </p:nvSpPr>
        <p:spPr>
          <a:xfrm>
            <a:off x="0" y="5926795"/>
            <a:ext cx="12192000" cy="923925"/>
          </a:xfrm>
          <a:prstGeom prst="rect">
            <a:avLst/>
          </a:prstGeom>
          <a:solidFill>
            <a:srgbClr val="9ABD36"/>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r>
              <a:rPr lang="en-GB" dirty="0"/>
              <a:t>                                                                                                                  Created by the URC Youth </a:t>
            </a:r>
          </a:p>
          <a:p>
            <a:pPr algn="just"/>
            <a:r>
              <a:rPr lang="en-GB" dirty="0"/>
              <a:t>                                                                                                              disability awareness task group</a:t>
            </a:r>
          </a:p>
          <a:p>
            <a:pPr algn="just"/>
            <a:r>
              <a:rPr lang="en-GB" dirty="0"/>
              <a:t>                                                                                                                            www.urc.org.uk</a:t>
            </a:r>
          </a:p>
        </p:txBody>
      </p:sp>
      <p:pic>
        <p:nvPicPr>
          <p:cNvPr id="38" name="Picture 37">
            <a:extLst>
              <a:ext uri="{FF2B5EF4-FFF2-40B4-BE49-F238E27FC236}">
                <a16:creationId xmlns:a16="http://schemas.microsoft.com/office/drawing/2014/main" id="{53E0961E-BD9E-036C-E1AA-0E495EE0737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7874" y="5950952"/>
            <a:ext cx="1367790" cy="809625"/>
          </a:xfrm>
          <a:prstGeom prst="rect">
            <a:avLst/>
          </a:prstGeom>
        </p:spPr>
      </p:pic>
      <p:pic>
        <p:nvPicPr>
          <p:cNvPr id="39" name="Picture 38" descr="A white cross and fish on a black background&#10;&#10;Description automatically generated">
            <a:extLst>
              <a:ext uri="{FF2B5EF4-FFF2-40B4-BE49-F238E27FC236}">
                <a16:creationId xmlns:a16="http://schemas.microsoft.com/office/drawing/2014/main" id="{C6A9600F-B8F1-1A84-C971-D9B96BCD593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82125" y="5955397"/>
            <a:ext cx="1158875" cy="805180"/>
          </a:xfrm>
          <a:prstGeom prst="rect">
            <a:avLst/>
          </a:prstGeom>
        </p:spPr>
      </p:pic>
      <p:pic>
        <p:nvPicPr>
          <p:cNvPr id="40" name="Picture 39">
            <a:extLst>
              <a:ext uri="{FF2B5EF4-FFF2-40B4-BE49-F238E27FC236}">
                <a16:creationId xmlns:a16="http://schemas.microsoft.com/office/drawing/2014/main" id="{11A0B186-7AB2-1A95-F6CA-99B38F9AAA56}"/>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39470" y="4872041"/>
            <a:ext cx="1623060" cy="1623060"/>
          </a:xfrm>
          <a:prstGeom prst="rect">
            <a:avLst/>
          </a:prstGeom>
          <a:noFill/>
        </p:spPr>
      </p:pic>
      <p:sp>
        <p:nvSpPr>
          <p:cNvPr id="4" name="TextBox 3">
            <a:extLst>
              <a:ext uri="{FF2B5EF4-FFF2-40B4-BE49-F238E27FC236}">
                <a16:creationId xmlns:a16="http://schemas.microsoft.com/office/drawing/2014/main" id="{37295B8C-61C8-C5EC-840B-159D23AC54FA}"/>
              </a:ext>
            </a:extLst>
          </p:cNvPr>
          <p:cNvSpPr txBox="1"/>
          <p:nvPr/>
        </p:nvSpPr>
        <p:spPr>
          <a:xfrm>
            <a:off x="1711633" y="328349"/>
            <a:ext cx="10109306" cy="5508303"/>
          </a:xfrm>
          <a:prstGeom prst="rect">
            <a:avLst/>
          </a:prstGeom>
          <a:noFill/>
        </p:spPr>
        <p:txBody>
          <a:bodyPr wrap="square">
            <a:spAutoFit/>
          </a:bodyPr>
          <a:lstStyle/>
          <a:p>
            <a:pPr>
              <a:lnSpc>
                <a:spcPct val="107000"/>
              </a:lnSpc>
              <a:spcAft>
                <a:spcPts val="800"/>
              </a:spcAft>
            </a:pPr>
            <a:r>
              <a:rPr lang="en-GB" sz="2800" kern="100" dirty="0">
                <a:latin typeface="Comic Sans MS" panose="030F0702030302020204" pitchFamily="66" charset="0"/>
                <a:ea typeface="Calibri" panose="020F0502020204030204" pitchFamily="34" charset="0"/>
                <a:cs typeface="Times New Roman" panose="02020603050405020304" pitchFamily="18" charset="0"/>
              </a:rPr>
              <a:t>I’ve</a:t>
            </a:r>
            <a:r>
              <a:rPr lang="en-GB" sz="2800" kern="100" dirty="0">
                <a:effectLst/>
                <a:latin typeface="Comic Sans MS" panose="030F0702030302020204" pitchFamily="66" charset="0"/>
                <a:ea typeface="Calibri" panose="020F0502020204030204" pitchFamily="34" charset="0"/>
                <a:cs typeface="Times New Roman" panose="02020603050405020304" pitchFamily="18" charset="0"/>
              </a:rPr>
              <a:t> been the subject to bullying. After one service I found </a:t>
            </a:r>
            <a:r>
              <a:rPr lang="en-GB" sz="2800" kern="100" dirty="0">
                <a:latin typeface="Comic Sans MS" panose="030F0702030302020204" pitchFamily="66" charset="0"/>
                <a:ea typeface="Calibri" panose="020F0502020204030204" pitchFamily="34" charset="0"/>
                <a:cs typeface="Times New Roman" panose="02020603050405020304" pitchFamily="18" charset="0"/>
              </a:rPr>
              <a:t>my</a:t>
            </a:r>
            <a:r>
              <a:rPr lang="en-GB" sz="2800" kern="100" dirty="0">
                <a:effectLst/>
                <a:latin typeface="Comic Sans MS" panose="030F0702030302020204" pitchFamily="66" charset="0"/>
                <a:ea typeface="Calibri" panose="020F0502020204030204" pitchFamily="34" charset="0"/>
                <a:cs typeface="Times New Roman" panose="02020603050405020304" pitchFamily="18" charset="0"/>
              </a:rPr>
              <a:t>self surrounded by people telling me to keep </a:t>
            </a:r>
            <a:r>
              <a:rPr lang="en-GB" sz="2800" kern="100" dirty="0">
                <a:latin typeface="Comic Sans MS" panose="030F0702030302020204" pitchFamily="66" charset="0"/>
                <a:ea typeface="Calibri" panose="020F0502020204030204" pitchFamily="34" charset="0"/>
                <a:cs typeface="Times New Roman" panose="02020603050405020304" pitchFamily="18" charset="0"/>
              </a:rPr>
              <a:t>pester</a:t>
            </a:r>
            <a:r>
              <a:rPr lang="en-GB" sz="2800" kern="100" dirty="0">
                <a:effectLst/>
                <a:latin typeface="Comic Sans MS" panose="030F0702030302020204" pitchFamily="66" charset="0"/>
                <a:ea typeface="Calibri" panose="020F0502020204030204" pitchFamily="34" charset="0"/>
                <a:cs typeface="Times New Roman" panose="02020603050405020304" pitchFamily="18" charset="0"/>
              </a:rPr>
              <a:t> the doctor to operate. People insist on doing what they believe is helping, but this is not asked for or wanted. </a:t>
            </a:r>
          </a:p>
          <a:p>
            <a:pPr>
              <a:lnSpc>
                <a:spcPct val="107000"/>
              </a:lnSpc>
              <a:spcAft>
                <a:spcPts val="800"/>
              </a:spcAft>
            </a:pPr>
            <a:endParaRPr lang="en-GB" sz="800" kern="100" dirty="0">
              <a:effectLst>
                <a:outerShdw blurRad="38100" dist="38100" dir="2700000" algn="tl">
                  <a:srgbClr val="000000">
                    <a:alpha val="43137"/>
                  </a:srgbClr>
                </a:outerShdw>
              </a:effectLst>
              <a:latin typeface="Comic Sans MS" panose="030F0702030302020204" pitchFamily="66" charset="0"/>
              <a:ea typeface="Calibri" panose="020F0502020204030204" pitchFamily="34" charset="0"/>
              <a:cs typeface="Times New Roman" panose="02020603050405020304" pitchFamily="18" charset="0"/>
            </a:endParaRPr>
          </a:p>
          <a:p>
            <a:pPr>
              <a:lnSpc>
                <a:spcPct val="107000"/>
              </a:lnSpc>
              <a:spcAft>
                <a:spcPts val="800"/>
              </a:spcAft>
            </a:pPr>
            <a:r>
              <a:rPr lang="en-GB" sz="2800" kern="100" dirty="0">
                <a:effectLst/>
                <a:latin typeface="Comic Sans MS" panose="030F0702030302020204" pitchFamily="66" charset="0"/>
                <a:ea typeface="Calibri" panose="020F0502020204030204" pitchFamily="34" charset="0"/>
                <a:cs typeface="Times New Roman" panose="02020603050405020304" pitchFamily="18" charset="0"/>
              </a:rPr>
              <a:t>I recall a text where Jesus said to the disciples; if you loved me, you would keep my commandments. In my case: if you loved me, you would help if asked. </a:t>
            </a:r>
            <a:r>
              <a:rPr lang="en-GB" sz="2800" b="1" kern="100" dirty="0">
                <a:latin typeface="Comic Sans MS" panose="030F0702030302020204" pitchFamily="66" charset="0"/>
                <a:ea typeface="Calibri" panose="020F0502020204030204" pitchFamily="34" charset="0"/>
                <a:cs typeface="Times New Roman" panose="02020603050405020304" pitchFamily="18" charset="0"/>
              </a:rPr>
              <a:t>My</a:t>
            </a:r>
            <a:r>
              <a:rPr lang="en-GB" sz="2800" b="1" kern="100" dirty="0">
                <a:effectLst/>
                <a:latin typeface="Comic Sans MS" panose="030F0702030302020204" pitchFamily="66" charset="0"/>
                <a:ea typeface="Calibri" panose="020F0502020204030204" pitchFamily="34" charset="0"/>
                <a:cs typeface="Times New Roman" panose="02020603050405020304" pitchFamily="18" charset="0"/>
              </a:rPr>
              <a:t> fear is that disability awareness will result in well-meaning able-bodied people doing what they think is needed. </a:t>
            </a:r>
            <a:r>
              <a:rPr lang="en-GB" sz="2800" kern="100" dirty="0">
                <a:effectLst/>
                <a:latin typeface="Comic Sans MS" panose="030F0702030302020204" pitchFamily="66" charset="0"/>
                <a:ea typeface="Calibri" panose="020F0502020204030204" pitchFamily="34" charset="0"/>
                <a:cs typeface="Times New Roman" panose="02020603050405020304" pitchFamily="18" charset="0"/>
              </a:rPr>
              <a:t>If people would just greet me in usual way and pass on unless asked it would be so much easier. </a:t>
            </a:r>
          </a:p>
        </p:txBody>
      </p:sp>
    </p:spTree>
    <p:extLst>
      <p:ext uri="{BB962C8B-B14F-4D97-AF65-F5344CB8AC3E}">
        <p14:creationId xmlns:p14="http://schemas.microsoft.com/office/powerpoint/2010/main" val="28102652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 name="Picture 35">
            <a:extLst>
              <a:ext uri="{FF2B5EF4-FFF2-40B4-BE49-F238E27FC236}">
                <a16:creationId xmlns:a16="http://schemas.microsoft.com/office/drawing/2014/main" id="{3D7C6FF7-3434-C81B-CBB7-0AEBF7E27E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239470" y="133028"/>
            <a:ext cx="707213" cy="972540"/>
          </a:xfrm>
          <a:prstGeom prst="rect">
            <a:avLst/>
          </a:prstGeom>
          <a:noFill/>
        </p:spPr>
      </p:pic>
      <p:sp>
        <p:nvSpPr>
          <p:cNvPr id="37" name="Rectangle 36">
            <a:extLst>
              <a:ext uri="{FF2B5EF4-FFF2-40B4-BE49-F238E27FC236}">
                <a16:creationId xmlns:a16="http://schemas.microsoft.com/office/drawing/2014/main" id="{CC4A2E0F-9C0B-DD4A-4A90-1FED6CD8C3FB}"/>
              </a:ext>
            </a:extLst>
          </p:cNvPr>
          <p:cNvSpPr/>
          <p:nvPr/>
        </p:nvSpPr>
        <p:spPr>
          <a:xfrm>
            <a:off x="0" y="5926795"/>
            <a:ext cx="12192000" cy="923925"/>
          </a:xfrm>
          <a:prstGeom prst="rect">
            <a:avLst/>
          </a:prstGeom>
          <a:solidFill>
            <a:srgbClr val="9ABD36"/>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r>
              <a:rPr lang="en-GB" dirty="0"/>
              <a:t>                                                                                                                  Created by the URC Youth </a:t>
            </a:r>
          </a:p>
          <a:p>
            <a:pPr algn="just"/>
            <a:r>
              <a:rPr lang="en-GB" dirty="0"/>
              <a:t>                                                                                                              disability awareness task group</a:t>
            </a:r>
          </a:p>
          <a:p>
            <a:pPr algn="just"/>
            <a:r>
              <a:rPr lang="en-GB" dirty="0"/>
              <a:t>                                                                                                                            www.urc.org.uk</a:t>
            </a:r>
          </a:p>
        </p:txBody>
      </p:sp>
      <p:pic>
        <p:nvPicPr>
          <p:cNvPr id="38" name="Picture 37">
            <a:extLst>
              <a:ext uri="{FF2B5EF4-FFF2-40B4-BE49-F238E27FC236}">
                <a16:creationId xmlns:a16="http://schemas.microsoft.com/office/drawing/2014/main" id="{7D3C829B-7629-0442-0FE3-E43F185F899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7874" y="5950952"/>
            <a:ext cx="1367790" cy="809625"/>
          </a:xfrm>
          <a:prstGeom prst="rect">
            <a:avLst/>
          </a:prstGeom>
        </p:spPr>
      </p:pic>
      <p:pic>
        <p:nvPicPr>
          <p:cNvPr id="39" name="Picture 38" descr="A white cross and fish on a black background&#10;&#10;Description automatically generated">
            <a:extLst>
              <a:ext uri="{FF2B5EF4-FFF2-40B4-BE49-F238E27FC236}">
                <a16:creationId xmlns:a16="http://schemas.microsoft.com/office/drawing/2014/main" id="{B32D6F11-B2E8-73AE-9D89-76CCDFB2C83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82125" y="5955397"/>
            <a:ext cx="1158875" cy="805180"/>
          </a:xfrm>
          <a:prstGeom prst="rect">
            <a:avLst/>
          </a:prstGeom>
        </p:spPr>
      </p:pic>
      <p:pic>
        <p:nvPicPr>
          <p:cNvPr id="40" name="Picture 39">
            <a:extLst>
              <a:ext uri="{FF2B5EF4-FFF2-40B4-BE49-F238E27FC236}">
                <a16:creationId xmlns:a16="http://schemas.microsoft.com/office/drawing/2014/main" id="{B11A42CF-BA44-796E-DBA2-CC655311276C}"/>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39470" y="4872041"/>
            <a:ext cx="1623060" cy="1623060"/>
          </a:xfrm>
          <a:prstGeom prst="rect">
            <a:avLst/>
          </a:prstGeom>
          <a:noFill/>
        </p:spPr>
      </p:pic>
      <p:sp>
        <p:nvSpPr>
          <p:cNvPr id="2" name="Speech Bubble: Oval 1">
            <a:extLst>
              <a:ext uri="{FF2B5EF4-FFF2-40B4-BE49-F238E27FC236}">
                <a16:creationId xmlns:a16="http://schemas.microsoft.com/office/drawing/2014/main" id="{3F824FE0-2950-3DC4-BEDD-FCF1580A4FA5}"/>
              </a:ext>
            </a:extLst>
          </p:cNvPr>
          <p:cNvSpPr/>
          <p:nvPr/>
        </p:nvSpPr>
        <p:spPr>
          <a:xfrm>
            <a:off x="2117792" y="251631"/>
            <a:ext cx="7956416" cy="4797447"/>
          </a:xfrm>
          <a:prstGeom prst="wedgeEllipseCallout">
            <a:avLst/>
          </a:prstGeom>
          <a:ln w="57150"/>
        </p:spPr>
        <p:style>
          <a:lnRef idx="2">
            <a:schemeClr val="accent6"/>
          </a:lnRef>
          <a:fillRef idx="1">
            <a:schemeClr val="lt1"/>
          </a:fillRef>
          <a:effectRef idx="0">
            <a:schemeClr val="accent6"/>
          </a:effectRef>
          <a:fontRef idx="minor">
            <a:schemeClr val="dk1"/>
          </a:fontRef>
        </p:style>
        <p:txBody>
          <a:bodyPr rtlCol="0" anchor="ctr"/>
          <a:lstStyle/>
          <a:p>
            <a:pPr algn="ctr"/>
            <a:r>
              <a:rPr lang="en-GB" sz="3600" dirty="0">
                <a:latin typeface="Comic Sans MS" panose="030F0702030302020204" pitchFamily="66" charset="0"/>
              </a:rPr>
              <a:t>“When you know I am deaf make sure you have my attention before you start talking to me and speak slowly and clearly.  Shouting does not help it hinders!”</a:t>
            </a:r>
          </a:p>
        </p:txBody>
      </p:sp>
    </p:spTree>
    <p:extLst>
      <p:ext uri="{BB962C8B-B14F-4D97-AF65-F5344CB8AC3E}">
        <p14:creationId xmlns:p14="http://schemas.microsoft.com/office/powerpoint/2010/main" val="6157045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B529D9-591D-C610-28CA-B132EB1B2719}"/>
            </a:ext>
          </a:extLst>
        </p:cNvPr>
        <p:cNvGrpSpPr/>
        <p:nvPr/>
      </p:nvGrpSpPr>
      <p:grpSpPr>
        <a:xfrm>
          <a:off x="0" y="0"/>
          <a:ext cx="0" cy="0"/>
          <a:chOff x="0" y="0"/>
          <a:chExt cx="0" cy="0"/>
        </a:xfrm>
      </p:grpSpPr>
      <p:pic>
        <p:nvPicPr>
          <p:cNvPr id="36" name="Picture 35">
            <a:extLst>
              <a:ext uri="{FF2B5EF4-FFF2-40B4-BE49-F238E27FC236}">
                <a16:creationId xmlns:a16="http://schemas.microsoft.com/office/drawing/2014/main" id="{CEFAF737-4DC4-84A7-EF77-96489B99368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239470" y="133028"/>
            <a:ext cx="707213" cy="972540"/>
          </a:xfrm>
          <a:prstGeom prst="rect">
            <a:avLst/>
          </a:prstGeom>
          <a:noFill/>
        </p:spPr>
      </p:pic>
      <p:sp>
        <p:nvSpPr>
          <p:cNvPr id="37" name="Rectangle 36">
            <a:extLst>
              <a:ext uri="{FF2B5EF4-FFF2-40B4-BE49-F238E27FC236}">
                <a16:creationId xmlns:a16="http://schemas.microsoft.com/office/drawing/2014/main" id="{A516D7A1-A1D7-4DF6-0782-4AD484E9BDB1}"/>
              </a:ext>
            </a:extLst>
          </p:cNvPr>
          <p:cNvSpPr/>
          <p:nvPr/>
        </p:nvSpPr>
        <p:spPr>
          <a:xfrm>
            <a:off x="0" y="5926795"/>
            <a:ext cx="12192000" cy="923925"/>
          </a:xfrm>
          <a:prstGeom prst="rect">
            <a:avLst/>
          </a:prstGeom>
          <a:solidFill>
            <a:srgbClr val="9ABD36"/>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r>
              <a:rPr lang="en-GB" dirty="0"/>
              <a:t>                                                                                                                  Created by the URC Youth </a:t>
            </a:r>
          </a:p>
          <a:p>
            <a:pPr algn="just"/>
            <a:r>
              <a:rPr lang="en-GB" dirty="0"/>
              <a:t>                                                                                                              disability awareness task group</a:t>
            </a:r>
          </a:p>
          <a:p>
            <a:pPr algn="just"/>
            <a:r>
              <a:rPr lang="en-GB" dirty="0"/>
              <a:t>                                                                                                                            www.urc.org.uk</a:t>
            </a:r>
          </a:p>
        </p:txBody>
      </p:sp>
      <p:pic>
        <p:nvPicPr>
          <p:cNvPr id="38" name="Picture 37">
            <a:extLst>
              <a:ext uri="{FF2B5EF4-FFF2-40B4-BE49-F238E27FC236}">
                <a16:creationId xmlns:a16="http://schemas.microsoft.com/office/drawing/2014/main" id="{1A85E712-66AD-A35E-D1BD-C5B205A852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7874" y="5950952"/>
            <a:ext cx="1367790" cy="809625"/>
          </a:xfrm>
          <a:prstGeom prst="rect">
            <a:avLst/>
          </a:prstGeom>
        </p:spPr>
      </p:pic>
      <p:pic>
        <p:nvPicPr>
          <p:cNvPr id="39" name="Picture 38" descr="A white cross and fish on a black background&#10;&#10;Description automatically generated">
            <a:extLst>
              <a:ext uri="{FF2B5EF4-FFF2-40B4-BE49-F238E27FC236}">
                <a16:creationId xmlns:a16="http://schemas.microsoft.com/office/drawing/2014/main" id="{1B3ED5B5-F8F8-0EE8-C39E-F717CD87C51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82125" y="5955397"/>
            <a:ext cx="1158875" cy="805180"/>
          </a:xfrm>
          <a:prstGeom prst="rect">
            <a:avLst/>
          </a:prstGeom>
        </p:spPr>
      </p:pic>
      <p:pic>
        <p:nvPicPr>
          <p:cNvPr id="40" name="Picture 39">
            <a:extLst>
              <a:ext uri="{FF2B5EF4-FFF2-40B4-BE49-F238E27FC236}">
                <a16:creationId xmlns:a16="http://schemas.microsoft.com/office/drawing/2014/main" id="{90E30F3A-4485-80A8-7276-A370C331A3B6}"/>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39470" y="4872041"/>
            <a:ext cx="1623060" cy="1623060"/>
          </a:xfrm>
          <a:prstGeom prst="rect">
            <a:avLst/>
          </a:prstGeom>
          <a:noFill/>
        </p:spPr>
      </p:pic>
      <p:sp>
        <p:nvSpPr>
          <p:cNvPr id="2" name="Speech Bubble: Rectangle with Corners Rounded 1">
            <a:extLst>
              <a:ext uri="{FF2B5EF4-FFF2-40B4-BE49-F238E27FC236}">
                <a16:creationId xmlns:a16="http://schemas.microsoft.com/office/drawing/2014/main" id="{7EA3EB52-6B11-5368-A688-419D06D25B32}"/>
              </a:ext>
            </a:extLst>
          </p:cNvPr>
          <p:cNvSpPr/>
          <p:nvPr/>
        </p:nvSpPr>
        <p:spPr>
          <a:xfrm>
            <a:off x="2102000" y="957756"/>
            <a:ext cx="8566030" cy="4511615"/>
          </a:xfrm>
          <a:prstGeom prst="wedgeRoundRectCallout">
            <a:avLst>
              <a:gd name="adj1" fmla="val -39564"/>
              <a:gd name="adj2" fmla="val -67328"/>
              <a:gd name="adj3" fmla="val 16667"/>
            </a:avLst>
          </a:prstGeom>
          <a:ln w="57150"/>
        </p:spPr>
        <p:style>
          <a:lnRef idx="2">
            <a:schemeClr val="accent6"/>
          </a:lnRef>
          <a:fillRef idx="1">
            <a:schemeClr val="lt1"/>
          </a:fillRef>
          <a:effectRef idx="0">
            <a:schemeClr val="accent6"/>
          </a:effectRef>
          <a:fontRef idx="minor">
            <a:schemeClr val="dk1"/>
          </a:fontRef>
        </p:style>
        <p:txBody>
          <a:bodyPr rtlCol="0" anchor="ctr"/>
          <a:lstStyle/>
          <a:p>
            <a:pPr algn="ctr"/>
            <a:r>
              <a:rPr lang="en-GB" sz="4000" dirty="0">
                <a:effectLst/>
                <a:latin typeface="Comic Sans MS" panose="030F0702030302020204" pitchFamily="66" charset="0"/>
                <a:ea typeface="Calibri" panose="020F0502020204030204" pitchFamily="34" charset="0"/>
                <a:cs typeface="Times New Roman" panose="02020603050405020304" pitchFamily="18" charset="0"/>
              </a:rPr>
              <a:t>“To you I have a disability, to me I’m the same person, my stroke has affected my ability to walk but I still love to talk, not about my struggles, but yours!  Ask questions and I’ll answer but I just want to be me.”</a:t>
            </a:r>
            <a:endParaRPr lang="en-GB" sz="4000" dirty="0">
              <a:latin typeface="Comic Sans MS" panose="030F0702030302020204" pitchFamily="66" charset="0"/>
            </a:endParaRPr>
          </a:p>
        </p:txBody>
      </p:sp>
    </p:spTree>
    <p:extLst>
      <p:ext uri="{BB962C8B-B14F-4D97-AF65-F5344CB8AC3E}">
        <p14:creationId xmlns:p14="http://schemas.microsoft.com/office/powerpoint/2010/main" val="42131652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37828B-ADE7-F212-D215-3D622348E8FE}"/>
            </a:ext>
          </a:extLst>
        </p:cNvPr>
        <p:cNvGrpSpPr/>
        <p:nvPr/>
      </p:nvGrpSpPr>
      <p:grpSpPr>
        <a:xfrm>
          <a:off x="0" y="0"/>
          <a:ext cx="0" cy="0"/>
          <a:chOff x="0" y="0"/>
          <a:chExt cx="0" cy="0"/>
        </a:xfrm>
      </p:grpSpPr>
      <p:pic>
        <p:nvPicPr>
          <p:cNvPr id="36" name="Picture 35">
            <a:extLst>
              <a:ext uri="{FF2B5EF4-FFF2-40B4-BE49-F238E27FC236}">
                <a16:creationId xmlns:a16="http://schemas.microsoft.com/office/drawing/2014/main" id="{C49F52BB-C812-D35A-7F18-BA07E3D23A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239470" y="133028"/>
            <a:ext cx="707213" cy="972540"/>
          </a:xfrm>
          <a:prstGeom prst="rect">
            <a:avLst/>
          </a:prstGeom>
          <a:noFill/>
        </p:spPr>
      </p:pic>
      <p:sp>
        <p:nvSpPr>
          <p:cNvPr id="37" name="Rectangle 36">
            <a:extLst>
              <a:ext uri="{FF2B5EF4-FFF2-40B4-BE49-F238E27FC236}">
                <a16:creationId xmlns:a16="http://schemas.microsoft.com/office/drawing/2014/main" id="{E4D58557-ABCA-C00B-53D7-C29FAE662EC7}"/>
              </a:ext>
            </a:extLst>
          </p:cNvPr>
          <p:cNvSpPr/>
          <p:nvPr/>
        </p:nvSpPr>
        <p:spPr>
          <a:xfrm>
            <a:off x="0" y="5926795"/>
            <a:ext cx="12192000" cy="923925"/>
          </a:xfrm>
          <a:prstGeom prst="rect">
            <a:avLst/>
          </a:prstGeom>
          <a:solidFill>
            <a:srgbClr val="9ABD36"/>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r>
              <a:rPr lang="en-GB" dirty="0"/>
              <a:t>                                                                                                                  Created by the URC Youth </a:t>
            </a:r>
          </a:p>
          <a:p>
            <a:pPr algn="just"/>
            <a:r>
              <a:rPr lang="en-GB" dirty="0"/>
              <a:t>                                                                                                              disability awareness task group</a:t>
            </a:r>
          </a:p>
          <a:p>
            <a:pPr algn="just"/>
            <a:r>
              <a:rPr lang="en-GB" dirty="0"/>
              <a:t>                                                                                                                            www.urc.org.uk</a:t>
            </a:r>
          </a:p>
        </p:txBody>
      </p:sp>
      <p:pic>
        <p:nvPicPr>
          <p:cNvPr id="38" name="Picture 37">
            <a:extLst>
              <a:ext uri="{FF2B5EF4-FFF2-40B4-BE49-F238E27FC236}">
                <a16:creationId xmlns:a16="http://schemas.microsoft.com/office/drawing/2014/main" id="{17C4BAF8-CA91-8352-BCC3-745EBC110E4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7874" y="5950952"/>
            <a:ext cx="1367790" cy="809625"/>
          </a:xfrm>
          <a:prstGeom prst="rect">
            <a:avLst/>
          </a:prstGeom>
        </p:spPr>
      </p:pic>
      <p:pic>
        <p:nvPicPr>
          <p:cNvPr id="39" name="Picture 38" descr="A white cross and fish on a black background&#10;&#10;Description automatically generated">
            <a:extLst>
              <a:ext uri="{FF2B5EF4-FFF2-40B4-BE49-F238E27FC236}">
                <a16:creationId xmlns:a16="http://schemas.microsoft.com/office/drawing/2014/main" id="{E718F0C7-6CEA-7651-71F4-CC4FD4EFBF4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82125" y="5955397"/>
            <a:ext cx="1158875" cy="805180"/>
          </a:xfrm>
          <a:prstGeom prst="rect">
            <a:avLst/>
          </a:prstGeom>
        </p:spPr>
      </p:pic>
      <p:pic>
        <p:nvPicPr>
          <p:cNvPr id="40" name="Picture 39">
            <a:extLst>
              <a:ext uri="{FF2B5EF4-FFF2-40B4-BE49-F238E27FC236}">
                <a16:creationId xmlns:a16="http://schemas.microsoft.com/office/drawing/2014/main" id="{DA2CDBB0-AB4E-CA07-C344-55B1A70F30CE}"/>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39470" y="4872041"/>
            <a:ext cx="1623060" cy="1623060"/>
          </a:xfrm>
          <a:prstGeom prst="rect">
            <a:avLst/>
          </a:prstGeom>
          <a:noFill/>
        </p:spPr>
      </p:pic>
      <p:sp>
        <p:nvSpPr>
          <p:cNvPr id="4" name="TextBox 3">
            <a:extLst>
              <a:ext uri="{FF2B5EF4-FFF2-40B4-BE49-F238E27FC236}">
                <a16:creationId xmlns:a16="http://schemas.microsoft.com/office/drawing/2014/main" id="{219FBD6A-5DA1-370A-BBB2-E54CA5787093}"/>
              </a:ext>
            </a:extLst>
          </p:cNvPr>
          <p:cNvSpPr txBox="1"/>
          <p:nvPr/>
        </p:nvSpPr>
        <p:spPr>
          <a:xfrm>
            <a:off x="1186153" y="704449"/>
            <a:ext cx="10396247" cy="4334135"/>
          </a:xfrm>
          <a:prstGeom prst="rect">
            <a:avLst/>
          </a:prstGeom>
          <a:noFill/>
        </p:spPr>
        <p:txBody>
          <a:bodyPr wrap="square">
            <a:spAutoFit/>
          </a:bodyPr>
          <a:lstStyle/>
          <a:p>
            <a:pPr>
              <a:lnSpc>
                <a:spcPct val="107000"/>
              </a:lnSpc>
              <a:spcAft>
                <a:spcPts val="800"/>
              </a:spcAft>
            </a:pPr>
            <a:r>
              <a:rPr lang="en-GB" sz="2400" kern="100" dirty="0">
                <a:latin typeface="Comic Sans MS" panose="030F0702030302020204" pitchFamily="66" charset="0"/>
                <a:ea typeface="Calibri" panose="020F0502020204030204" pitchFamily="34" charset="0"/>
                <a:cs typeface="Times New Roman" panose="02020603050405020304" pitchFamily="18" charset="0"/>
              </a:rPr>
              <a:t>I</a:t>
            </a:r>
            <a:r>
              <a:rPr lang="en-GB" sz="2400" kern="100" dirty="0">
                <a:effectLst/>
                <a:latin typeface="Comic Sans MS" panose="030F0702030302020204" pitchFamily="66" charset="0"/>
                <a:ea typeface="Calibri" panose="020F0502020204030204" pitchFamily="34" charset="0"/>
                <a:cs typeface="Times New Roman" panose="02020603050405020304" pitchFamily="18" charset="0"/>
              </a:rPr>
              <a:t> am no longer asked to do readings in church, my impairment does not stop </a:t>
            </a:r>
            <a:r>
              <a:rPr lang="en-GB" sz="2400" kern="100" dirty="0">
                <a:latin typeface="Comic Sans MS" panose="030F0702030302020204" pitchFamily="66" charset="0"/>
                <a:ea typeface="Calibri" panose="020F0502020204030204" pitchFamily="34" charset="0"/>
                <a:cs typeface="Times New Roman" panose="02020603050405020304" pitchFamily="18" charset="0"/>
              </a:rPr>
              <a:t>me</a:t>
            </a:r>
            <a:r>
              <a:rPr lang="en-GB" sz="2400" kern="100" dirty="0">
                <a:effectLst/>
                <a:latin typeface="Comic Sans MS" panose="030F0702030302020204" pitchFamily="66" charset="0"/>
                <a:ea typeface="Calibri" panose="020F0502020204030204" pitchFamily="34" charset="0"/>
                <a:cs typeface="Times New Roman" panose="02020603050405020304" pitchFamily="18" charset="0"/>
              </a:rPr>
              <a:t> from reading and understanding the Scriptures. It is the church and the platform that is stopping </a:t>
            </a:r>
            <a:r>
              <a:rPr lang="en-GB" sz="2400" kern="100" dirty="0">
                <a:latin typeface="Comic Sans MS" panose="030F0702030302020204" pitchFamily="66" charset="0"/>
                <a:ea typeface="Calibri" panose="020F0502020204030204" pitchFamily="34" charset="0"/>
                <a:cs typeface="Times New Roman" panose="02020603050405020304" pitchFamily="18" charset="0"/>
              </a:rPr>
              <a:t>me</a:t>
            </a:r>
            <a:r>
              <a:rPr lang="en-GB" sz="2400" kern="100" dirty="0">
                <a:effectLst/>
                <a:latin typeface="Comic Sans MS" panose="030F0702030302020204" pitchFamily="66" charset="0"/>
                <a:ea typeface="Calibri" panose="020F0502020204030204" pitchFamily="34" charset="0"/>
                <a:cs typeface="Times New Roman" panose="02020603050405020304" pitchFamily="18" charset="0"/>
              </a:rPr>
              <a:t>. Things did start to change when after two years of asking. </a:t>
            </a:r>
          </a:p>
          <a:p>
            <a:pPr>
              <a:lnSpc>
                <a:spcPct val="107000"/>
              </a:lnSpc>
              <a:spcAft>
                <a:spcPts val="800"/>
              </a:spcAft>
            </a:pPr>
            <a:endParaRPr lang="en-GB" sz="800" kern="100" dirty="0">
              <a:effectLst/>
              <a:latin typeface="Comic Sans MS" panose="030F0702030302020204" pitchFamily="66" charset="0"/>
              <a:ea typeface="Calibri" panose="020F0502020204030204" pitchFamily="34" charset="0"/>
              <a:cs typeface="Times New Roman" panose="02020603050405020304" pitchFamily="18" charset="0"/>
            </a:endParaRPr>
          </a:p>
          <a:p>
            <a:pPr>
              <a:lnSpc>
                <a:spcPct val="107000"/>
              </a:lnSpc>
              <a:spcAft>
                <a:spcPts val="800"/>
              </a:spcAft>
            </a:pPr>
            <a:r>
              <a:rPr lang="en-GB" sz="2400" b="1" kern="100" dirty="0">
                <a:effectLst/>
                <a:latin typeface="Comic Sans MS" panose="030F0702030302020204" pitchFamily="66" charset="0"/>
                <a:ea typeface="Calibri" panose="020F0502020204030204" pitchFamily="34" charset="0"/>
                <a:cs typeface="Times New Roman" panose="02020603050405020304" pitchFamily="18" charset="0"/>
              </a:rPr>
              <a:t>Why do disabled people have to struggle to be understood?  They have enough daily struggles.  </a:t>
            </a:r>
          </a:p>
          <a:p>
            <a:pPr>
              <a:lnSpc>
                <a:spcPct val="107000"/>
              </a:lnSpc>
              <a:spcAft>
                <a:spcPts val="800"/>
              </a:spcAft>
            </a:pPr>
            <a:endParaRPr lang="en-GB" sz="1000" i="1" kern="100" dirty="0">
              <a:effectLst/>
              <a:latin typeface="Comic Sans MS" panose="030F0702030302020204" pitchFamily="66" charset="0"/>
              <a:ea typeface="Calibri" panose="020F0502020204030204" pitchFamily="34" charset="0"/>
              <a:cs typeface="Times New Roman" panose="02020603050405020304" pitchFamily="18" charset="0"/>
            </a:endParaRPr>
          </a:p>
          <a:p>
            <a:pPr>
              <a:lnSpc>
                <a:spcPct val="107000"/>
              </a:lnSpc>
              <a:spcAft>
                <a:spcPts val="800"/>
              </a:spcAft>
            </a:pPr>
            <a:r>
              <a:rPr lang="en-GB" sz="2400" kern="100" dirty="0">
                <a:latin typeface="Comic Sans MS" panose="030F0702030302020204" pitchFamily="66" charset="0"/>
                <a:ea typeface="Calibri" panose="020F0502020204030204" pitchFamily="34" charset="0"/>
                <a:cs typeface="Times New Roman" panose="02020603050405020304" pitchFamily="18" charset="0"/>
              </a:rPr>
              <a:t>We</a:t>
            </a:r>
            <a:r>
              <a:rPr lang="en-GB" sz="2400" kern="100" dirty="0">
                <a:effectLst/>
                <a:latin typeface="Comic Sans MS" panose="030F0702030302020204" pitchFamily="66" charset="0"/>
                <a:ea typeface="Calibri" panose="020F0502020204030204" pitchFamily="34" charset="0"/>
                <a:cs typeface="Times New Roman" panose="02020603050405020304" pitchFamily="18" charset="0"/>
              </a:rPr>
              <a:t> want church life to be more engaging and inclusive, those with impairments do not want to be hidden, or have people “run to find that long lost homemade ramp” or made more aware of their disability. </a:t>
            </a:r>
          </a:p>
        </p:txBody>
      </p:sp>
    </p:spTree>
    <p:extLst>
      <p:ext uri="{BB962C8B-B14F-4D97-AF65-F5344CB8AC3E}">
        <p14:creationId xmlns:p14="http://schemas.microsoft.com/office/powerpoint/2010/main" val="17109185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d4c39d4d-64ec-4058-a805-31ab6c1052fe">
      <Terms xmlns="http://schemas.microsoft.com/office/infopath/2007/PartnerControls"/>
    </lcf76f155ced4ddcb4097134ff3c332f>
    <TaxCatchAll xmlns="37b8247b-92ea-43dd-b6d5-6ded56920b0f" xsi:nil="true"/>
    <_ip_UnifiedCompliancePolicyUIAction xmlns="http://schemas.microsoft.com/sharepoint/v3" xsi:nil="true"/>
    <_ip_UnifiedCompliancePolicyProperties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54B357E28AA8C4BA2B526D8E8642675" ma:contentTypeVersion="17" ma:contentTypeDescription="Create a new document." ma:contentTypeScope="" ma:versionID="3b58fff315f3712818bcae61f8875936">
  <xsd:schema xmlns:xsd="http://www.w3.org/2001/XMLSchema" xmlns:xs="http://www.w3.org/2001/XMLSchema" xmlns:p="http://schemas.microsoft.com/office/2006/metadata/properties" xmlns:ns1="http://schemas.microsoft.com/sharepoint/v3" xmlns:ns2="d4c39d4d-64ec-4058-a805-31ab6c1052fe" xmlns:ns3="37b8247b-92ea-43dd-b6d5-6ded56920b0f" targetNamespace="http://schemas.microsoft.com/office/2006/metadata/properties" ma:root="true" ma:fieldsID="6f79b9e730e497e15b845a323f31b9f0" ns1:_="" ns2:_="" ns3:_="">
    <xsd:import namespace="http://schemas.microsoft.com/sharepoint/v3"/>
    <xsd:import namespace="d4c39d4d-64ec-4058-a805-31ab6c1052fe"/>
    <xsd:import namespace="37b8247b-92ea-43dd-b6d5-6ded56920b0f"/>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2:MediaServiceLocation" minOccurs="0"/>
                <xsd:element ref="ns2:MediaServiceOCR" minOccurs="0"/>
                <xsd:element ref="ns3:SharedWithUsers" minOccurs="0"/>
                <xsd:element ref="ns3:SharedWithDetails" minOccurs="0"/>
                <xsd:element ref="ns2:MediaServiceSearchProperties" minOccurs="0"/>
                <xsd:element ref="ns2:MediaServiceObjectDetectorVersion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3" nillable="true" ma:displayName="Unified Compliance Policy Properties" ma:hidden="true" ma:internalName="_ip_UnifiedCompliancePolicyProperties">
      <xsd:simpleType>
        <xsd:restriction base="dms:Note"/>
      </xsd:simpleType>
    </xsd:element>
    <xsd:element name="_ip_UnifiedCompliancePolicyUIAction" ma:index="24"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4c39d4d-64ec-4058-a805-31ab6c1052f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a3961625-829a-47c7-ab9f-0abdf34e68ee"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7b8247b-92ea-43dd-b6d5-6ded56920b0f"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0cf60aaa-134c-4108-8c0e-ea1f520e934d}" ma:internalName="TaxCatchAll" ma:showField="CatchAllData" ma:web="37b8247b-92ea-43dd-b6d5-6ded56920b0f">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30E0AB9-EC54-4297-B9C3-5DB06823C4A1}">
  <ds:schemaRefs>
    <ds:schemaRef ds:uri="http://schemas.microsoft.com/sharepoint/v3/contenttype/forms"/>
  </ds:schemaRefs>
</ds:datastoreItem>
</file>

<file path=customXml/itemProps2.xml><?xml version="1.0" encoding="utf-8"?>
<ds:datastoreItem xmlns:ds="http://schemas.openxmlformats.org/officeDocument/2006/customXml" ds:itemID="{2B0AF264-B24E-436A-A58E-09F894E75FA9}">
  <ds:schemaRefs>
    <ds:schemaRef ds:uri="http://schemas.microsoft.com/office/2006/metadata/properties"/>
    <ds:schemaRef ds:uri="http://schemas.microsoft.com/office/infopath/2007/PartnerControls"/>
    <ds:schemaRef ds:uri="d4c39d4d-64ec-4058-a805-31ab6c1052fe"/>
    <ds:schemaRef ds:uri="37b8247b-92ea-43dd-b6d5-6ded56920b0f"/>
    <ds:schemaRef ds:uri="http://schemas.microsoft.com/sharepoint/v3"/>
  </ds:schemaRefs>
</ds:datastoreItem>
</file>

<file path=customXml/itemProps3.xml><?xml version="1.0" encoding="utf-8"?>
<ds:datastoreItem xmlns:ds="http://schemas.openxmlformats.org/officeDocument/2006/customXml" ds:itemID="{C961A817-B758-443E-A729-D72741FAEDD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d4c39d4d-64ec-4058-a805-31ab6c1052fe"/>
    <ds:schemaRef ds:uri="37b8247b-92ea-43dd-b6d5-6ded56920b0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95</TotalTime>
  <Words>1604</Words>
  <Application>Microsoft Office PowerPoint</Application>
  <PresentationFormat>Widescreen</PresentationFormat>
  <Paragraphs>101</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Calibri Light</vt:lpstr>
      <vt:lpstr>Comic Sans MS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Sharon Lloyd</dc:creator>
  <cp:lastModifiedBy>Sharon Lloyd</cp:lastModifiedBy>
  <cp:revision>1</cp:revision>
  <dcterms:created xsi:type="dcterms:W3CDTF">2024-04-02T13:43:22Z</dcterms:created>
  <dcterms:modified xsi:type="dcterms:W3CDTF">2024-09-27T07:55:30Z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0x010100E54B357E28AA8C4BA2B526D8E8642675</vt:lpwstr>
  </property>
  <property fmtid="{D5CDD505-2E9C-101B-9397-08002B2CF9AE}" pid="3" name="MediaServiceImageTags">
    <vt:lpwstr/>
  </property>
</Properties>
</file>