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317" r:id="rId5"/>
    <p:sldId id="304" r:id="rId6"/>
    <p:sldId id="318" r:id="rId7"/>
    <p:sldId id="316" r:id="rId8"/>
    <p:sldId id="312" r:id="rId9"/>
    <p:sldId id="309" r:id="rId10"/>
    <p:sldId id="307" r:id="rId11"/>
    <p:sldId id="306" r:id="rId12"/>
    <p:sldId id="305" r:id="rId13"/>
    <p:sldId id="308" r:id="rId14"/>
    <p:sldId id="30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4FF"/>
    <a:srgbClr val="DDF2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AA9AB4-1F6A-4686-BD17-CF8F9011B730}" v="2" dt="2023-10-20T16:28:12.0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72" autoAdjust="0"/>
    <p:restoredTop sz="77415" autoAdjust="0"/>
  </p:normalViewPr>
  <p:slideViewPr>
    <p:cSldViewPr snapToGrid="0">
      <p:cViewPr varScale="1">
        <p:scale>
          <a:sx n="97" d="100"/>
          <a:sy n="97" d="100"/>
        </p:scale>
        <p:origin x="172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Richards" userId="fac3872a-1981-492b-9e3a-149ea8c90b60" providerId="ADAL" clId="{E8DE4A27-8A82-4BF7-8F76-66B51034B5B5}"/>
    <pc:docChg chg="modSld">
      <pc:chgData name="Sam Richards" userId="fac3872a-1981-492b-9e3a-149ea8c90b60" providerId="ADAL" clId="{E8DE4A27-8A82-4BF7-8F76-66B51034B5B5}" dt="2023-09-18T14:29:14.484" v="1" actId="20577"/>
      <pc:docMkLst>
        <pc:docMk/>
      </pc:docMkLst>
      <pc:sldChg chg="modSp mod">
        <pc:chgData name="Sam Richards" userId="fac3872a-1981-492b-9e3a-149ea8c90b60" providerId="ADAL" clId="{E8DE4A27-8A82-4BF7-8F76-66B51034B5B5}" dt="2023-09-18T14:29:14.484" v="1" actId="20577"/>
        <pc:sldMkLst>
          <pc:docMk/>
          <pc:sldMk cId="4121385118" sldId="318"/>
        </pc:sldMkLst>
        <pc:spChg chg="mod">
          <ac:chgData name="Sam Richards" userId="fac3872a-1981-492b-9e3a-149ea8c90b60" providerId="ADAL" clId="{E8DE4A27-8A82-4BF7-8F76-66B51034B5B5}" dt="2023-09-18T14:29:14.484" v="1" actId="20577"/>
          <ac:spMkLst>
            <pc:docMk/>
            <pc:sldMk cId="4121385118" sldId="318"/>
            <ac:spMk id="6" creationId="{C91BAA54-68E2-CEC9-8F6D-730F181B30ED}"/>
          </ac:spMkLst>
        </pc:spChg>
      </pc:sldChg>
    </pc:docChg>
  </pc:docChgLst>
  <pc:docChgLst>
    <pc:chgData name="Sara Foyle" userId="9cfcc32d-ca04-485c-a9d9-0370079e2ee6" providerId="ADAL" clId="{8E39C4D8-95DA-4FE7-854C-0CAA15172F9E}"/>
    <pc:docChg chg="custSel modSld modMainMaster">
      <pc:chgData name="Sara Foyle" userId="9cfcc32d-ca04-485c-a9d9-0370079e2ee6" providerId="ADAL" clId="{8E39C4D8-95DA-4FE7-854C-0CAA15172F9E}" dt="2023-08-22T12:56:00.360" v="175" actId="1076"/>
      <pc:docMkLst>
        <pc:docMk/>
      </pc:docMkLst>
      <pc:sldChg chg="modSp mod">
        <pc:chgData name="Sara Foyle" userId="9cfcc32d-ca04-485c-a9d9-0370079e2ee6" providerId="ADAL" clId="{8E39C4D8-95DA-4FE7-854C-0CAA15172F9E}" dt="2023-08-22T12:51:40" v="165" actId="403"/>
        <pc:sldMkLst>
          <pc:docMk/>
          <pc:sldMk cId="3075139979" sldId="303"/>
        </pc:sldMkLst>
        <pc:spChg chg="mod">
          <ac:chgData name="Sara Foyle" userId="9cfcc32d-ca04-485c-a9d9-0370079e2ee6" providerId="ADAL" clId="{8E39C4D8-95DA-4FE7-854C-0CAA15172F9E}" dt="2023-08-22T12:51:40" v="165" actId="403"/>
          <ac:spMkLst>
            <pc:docMk/>
            <pc:sldMk cId="3075139979" sldId="303"/>
            <ac:spMk id="2" creationId="{796B7F59-61EE-DC36-C5E0-7462F68FE2BC}"/>
          </ac:spMkLst>
        </pc:spChg>
      </pc:sldChg>
      <pc:sldChg chg="modSp mod">
        <pc:chgData name="Sara Foyle" userId="9cfcc32d-ca04-485c-a9d9-0370079e2ee6" providerId="ADAL" clId="{8E39C4D8-95DA-4FE7-854C-0CAA15172F9E}" dt="2023-08-22T12:20:05.207" v="13" actId="20577"/>
        <pc:sldMkLst>
          <pc:docMk/>
          <pc:sldMk cId="1509748146" sldId="304"/>
        </pc:sldMkLst>
        <pc:spChg chg="mod">
          <ac:chgData name="Sara Foyle" userId="9cfcc32d-ca04-485c-a9d9-0370079e2ee6" providerId="ADAL" clId="{8E39C4D8-95DA-4FE7-854C-0CAA15172F9E}" dt="2023-08-22T12:20:05.207" v="13" actId="20577"/>
          <ac:spMkLst>
            <pc:docMk/>
            <pc:sldMk cId="1509748146" sldId="304"/>
            <ac:spMk id="3" creationId="{C74D052F-BDFF-DC9D-46D9-82BA02CBA16A}"/>
          </ac:spMkLst>
        </pc:spChg>
      </pc:sldChg>
      <pc:sldChg chg="modSp mod">
        <pc:chgData name="Sara Foyle" userId="9cfcc32d-ca04-485c-a9d9-0370079e2ee6" providerId="ADAL" clId="{8E39C4D8-95DA-4FE7-854C-0CAA15172F9E}" dt="2023-08-22T12:42:45.927" v="152" actId="1076"/>
        <pc:sldMkLst>
          <pc:docMk/>
          <pc:sldMk cId="34443922" sldId="305"/>
        </pc:sldMkLst>
        <pc:spChg chg="mod">
          <ac:chgData name="Sara Foyle" userId="9cfcc32d-ca04-485c-a9d9-0370079e2ee6" providerId="ADAL" clId="{8E39C4D8-95DA-4FE7-854C-0CAA15172F9E}" dt="2023-08-22T12:42:34.840" v="150" actId="403"/>
          <ac:spMkLst>
            <pc:docMk/>
            <pc:sldMk cId="34443922" sldId="305"/>
            <ac:spMk id="4" creationId="{CC1B3991-D19A-2701-AE37-FBA5FBEECDBB}"/>
          </ac:spMkLst>
        </pc:spChg>
        <pc:picChg chg="mod">
          <ac:chgData name="Sara Foyle" userId="9cfcc32d-ca04-485c-a9d9-0370079e2ee6" providerId="ADAL" clId="{8E39C4D8-95DA-4FE7-854C-0CAA15172F9E}" dt="2023-08-22T12:42:45.927" v="152" actId="1076"/>
          <ac:picMkLst>
            <pc:docMk/>
            <pc:sldMk cId="34443922" sldId="305"/>
            <ac:picMk id="5" creationId="{BCDA67E9-DB39-6938-51A9-FE2652766D4B}"/>
          </ac:picMkLst>
        </pc:picChg>
      </pc:sldChg>
      <pc:sldChg chg="addSp delSp modSp mod setBg">
        <pc:chgData name="Sara Foyle" userId="9cfcc32d-ca04-485c-a9d9-0370079e2ee6" providerId="ADAL" clId="{8E39C4D8-95DA-4FE7-854C-0CAA15172F9E}" dt="2023-08-22T12:50:50.314" v="163" actId="14826"/>
        <pc:sldMkLst>
          <pc:docMk/>
          <pc:sldMk cId="3955800537" sldId="306"/>
        </pc:sldMkLst>
        <pc:spChg chg="mod">
          <ac:chgData name="Sara Foyle" userId="9cfcc32d-ca04-485c-a9d9-0370079e2ee6" providerId="ADAL" clId="{8E39C4D8-95DA-4FE7-854C-0CAA15172F9E}" dt="2023-08-22T12:42:10.383" v="146" actId="403"/>
          <ac:spMkLst>
            <pc:docMk/>
            <pc:sldMk cId="3955800537" sldId="306"/>
            <ac:spMk id="2" creationId="{C5994CDC-5D73-7FCB-2F05-83F0BE5A97AA}"/>
          </ac:spMkLst>
        </pc:spChg>
        <pc:spChg chg="add del mod ord">
          <ac:chgData name="Sara Foyle" userId="9cfcc32d-ca04-485c-a9d9-0370079e2ee6" providerId="ADAL" clId="{8E39C4D8-95DA-4FE7-854C-0CAA15172F9E}" dt="2023-08-22T12:48:35.434" v="159" actId="478"/>
          <ac:spMkLst>
            <pc:docMk/>
            <pc:sldMk cId="3955800537" sldId="306"/>
            <ac:spMk id="3" creationId="{8BED247B-162F-7B38-A082-97F387ABC732}"/>
          </ac:spMkLst>
        </pc:spChg>
        <pc:picChg chg="mod">
          <ac:chgData name="Sara Foyle" userId="9cfcc32d-ca04-485c-a9d9-0370079e2ee6" providerId="ADAL" clId="{8E39C4D8-95DA-4FE7-854C-0CAA15172F9E}" dt="2023-08-22T12:50:40.137" v="162" actId="14826"/>
          <ac:picMkLst>
            <pc:docMk/>
            <pc:sldMk cId="3955800537" sldId="306"/>
            <ac:picMk id="6" creationId="{A150B2DE-DA2E-9BBC-C890-D6364713AFE8}"/>
          </ac:picMkLst>
        </pc:picChg>
        <pc:picChg chg="mod">
          <ac:chgData name="Sara Foyle" userId="9cfcc32d-ca04-485c-a9d9-0370079e2ee6" providerId="ADAL" clId="{8E39C4D8-95DA-4FE7-854C-0CAA15172F9E}" dt="2023-08-22T12:42:52.541" v="153" actId="1076"/>
          <ac:picMkLst>
            <pc:docMk/>
            <pc:sldMk cId="3955800537" sldId="306"/>
            <ac:picMk id="9" creationId="{B466BC10-7D56-6ECE-7967-57F270C2CF47}"/>
          </ac:picMkLst>
        </pc:picChg>
        <pc:picChg chg="mod">
          <ac:chgData name="Sara Foyle" userId="9cfcc32d-ca04-485c-a9d9-0370079e2ee6" providerId="ADAL" clId="{8E39C4D8-95DA-4FE7-854C-0CAA15172F9E}" dt="2023-08-22T12:50:50.314" v="163" actId="14826"/>
          <ac:picMkLst>
            <pc:docMk/>
            <pc:sldMk cId="3955800537" sldId="306"/>
            <ac:picMk id="10" creationId="{8CB73A6E-4AFF-1546-9084-BA9A2D9BF0C4}"/>
          </ac:picMkLst>
        </pc:picChg>
      </pc:sldChg>
      <pc:sldChg chg="modSp mod">
        <pc:chgData name="Sara Foyle" userId="9cfcc32d-ca04-485c-a9d9-0370079e2ee6" providerId="ADAL" clId="{8E39C4D8-95DA-4FE7-854C-0CAA15172F9E}" dt="2023-08-22T12:41:55.549" v="144" actId="14100"/>
        <pc:sldMkLst>
          <pc:docMk/>
          <pc:sldMk cId="3927545863" sldId="307"/>
        </pc:sldMkLst>
        <pc:spChg chg="mod">
          <ac:chgData name="Sara Foyle" userId="9cfcc32d-ca04-485c-a9d9-0370079e2ee6" providerId="ADAL" clId="{8E39C4D8-95DA-4FE7-854C-0CAA15172F9E}" dt="2023-08-22T12:41:55.549" v="144" actId="14100"/>
          <ac:spMkLst>
            <pc:docMk/>
            <pc:sldMk cId="3927545863" sldId="307"/>
            <ac:spMk id="2" creationId="{D171A4C3-DF23-7F4D-E1BD-52B961D939D5}"/>
          </ac:spMkLst>
        </pc:spChg>
        <pc:picChg chg="mod">
          <ac:chgData name="Sara Foyle" userId="9cfcc32d-ca04-485c-a9d9-0370079e2ee6" providerId="ADAL" clId="{8E39C4D8-95DA-4FE7-854C-0CAA15172F9E}" dt="2023-08-22T12:40:49.254" v="129" actId="1076"/>
          <ac:picMkLst>
            <pc:docMk/>
            <pc:sldMk cId="3927545863" sldId="307"/>
            <ac:picMk id="8" creationId="{950D9F9E-52B4-0839-D79C-DC344B7FC5AB}"/>
          </ac:picMkLst>
        </pc:picChg>
      </pc:sldChg>
      <pc:sldChg chg="modSp mod">
        <pc:chgData name="Sara Foyle" userId="9cfcc32d-ca04-485c-a9d9-0370079e2ee6" providerId="ADAL" clId="{8E39C4D8-95DA-4FE7-854C-0CAA15172F9E}" dt="2023-08-22T12:51:33.431" v="164" actId="403"/>
        <pc:sldMkLst>
          <pc:docMk/>
          <pc:sldMk cId="2704578511" sldId="308"/>
        </pc:sldMkLst>
        <pc:spChg chg="mod">
          <ac:chgData name="Sara Foyle" userId="9cfcc32d-ca04-485c-a9d9-0370079e2ee6" providerId="ADAL" clId="{8E39C4D8-95DA-4FE7-854C-0CAA15172F9E}" dt="2023-08-22T12:51:33.431" v="164" actId="403"/>
          <ac:spMkLst>
            <pc:docMk/>
            <pc:sldMk cId="2704578511" sldId="308"/>
            <ac:spMk id="2" creationId="{C85DC932-1B59-6546-A602-532062014336}"/>
          </ac:spMkLst>
        </pc:spChg>
      </pc:sldChg>
      <pc:sldChg chg="modSp mod">
        <pc:chgData name="Sara Foyle" userId="9cfcc32d-ca04-485c-a9d9-0370079e2ee6" providerId="ADAL" clId="{8E39C4D8-95DA-4FE7-854C-0CAA15172F9E}" dt="2023-08-22T12:41:39.284" v="141" actId="27636"/>
        <pc:sldMkLst>
          <pc:docMk/>
          <pc:sldMk cId="3649195281" sldId="309"/>
        </pc:sldMkLst>
        <pc:spChg chg="mod">
          <ac:chgData name="Sara Foyle" userId="9cfcc32d-ca04-485c-a9d9-0370079e2ee6" providerId="ADAL" clId="{8E39C4D8-95DA-4FE7-854C-0CAA15172F9E}" dt="2023-08-22T12:41:39.284" v="141" actId="27636"/>
          <ac:spMkLst>
            <pc:docMk/>
            <pc:sldMk cId="3649195281" sldId="309"/>
            <ac:spMk id="2" creationId="{DDDA7920-97C7-968D-B96B-2802B69C11BD}"/>
          </ac:spMkLst>
        </pc:spChg>
        <pc:picChg chg="mod">
          <ac:chgData name="Sara Foyle" userId="9cfcc32d-ca04-485c-a9d9-0370079e2ee6" providerId="ADAL" clId="{8E39C4D8-95DA-4FE7-854C-0CAA15172F9E}" dt="2023-08-22T12:41:28.882" v="137" actId="1076"/>
          <ac:picMkLst>
            <pc:docMk/>
            <pc:sldMk cId="3649195281" sldId="309"/>
            <ac:picMk id="10" creationId="{F925B390-0DC5-614D-3F34-DFE3F37815D2}"/>
          </ac:picMkLst>
        </pc:picChg>
      </pc:sldChg>
      <pc:sldChg chg="modSp mod">
        <pc:chgData name="Sara Foyle" userId="9cfcc32d-ca04-485c-a9d9-0370079e2ee6" providerId="ADAL" clId="{8E39C4D8-95DA-4FE7-854C-0CAA15172F9E}" dt="2023-08-22T12:41:24.568" v="136" actId="1076"/>
        <pc:sldMkLst>
          <pc:docMk/>
          <pc:sldMk cId="2671936980" sldId="312"/>
        </pc:sldMkLst>
        <pc:spChg chg="mod">
          <ac:chgData name="Sara Foyle" userId="9cfcc32d-ca04-485c-a9d9-0370079e2ee6" providerId="ADAL" clId="{8E39C4D8-95DA-4FE7-854C-0CAA15172F9E}" dt="2023-08-22T12:41:20.721" v="135" actId="14100"/>
          <ac:spMkLst>
            <pc:docMk/>
            <pc:sldMk cId="2671936980" sldId="312"/>
            <ac:spMk id="2" creationId="{954034C7-DD3A-BC16-D237-64C749342B4B}"/>
          </ac:spMkLst>
        </pc:spChg>
        <pc:picChg chg="mod">
          <ac:chgData name="Sara Foyle" userId="9cfcc32d-ca04-485c-a9d9-0370079e2ee6" providerId="ADAL" clId="{8E39C4D8-95DA-4FE7-854C-0CAA15172F9E}" dt="2023-08-22T12:41:24.568" v="136" actId="1076"/>
          <ac:picMkLst>
            <pc:docMk/>
            <pc:sldMk cId="2671936980" sldId="312"/>
            <ac:picMk id="8" creationId="{4EDDEB57-356B-3864-5F2B-537C3D75DF83}"/>
          </ac:picMkLst>
        </pc:picChg>
      </pc:sldChg>
      <pc:sldChg chg="addSp delSp modSp mod modAnim">
        <pc:chgData name="Sara Foyle" userId="9cfcc32d-ca04-485c-a9d9-0370079e2ee6" providerId="ADAL" clId="{8E39C4D8-95DA-4FE7-854C-0CAA15172F9E}" dt="2023-08-22T12:39:58.085" v="122"/>
        <pc:sldMkLst>
          <pc:docMk/>
          <pc:sldMk cId="138347197" sldId="316"/>
        </pc:sldMkLst>
        <pc:spChg chg="mod">
          <ac:chgData name="Sara Foyle" userId="9cfcc32d-ca04-485c-a9d9-0370079e2ee6" providerId="ADAL" clId="{8E39C4D8-95DA-4FE7-854C-0CAA15172F9E}" dt="2023-08-22T12:35:01.595" v="100" actId="14100"/>
          <ac:spMkLst>
            <pc:docMk/>
            <pc:sldMk cId="138347197" sldId="316"/>
            <ac:spMk id="3" creationId="{CF8BFC95-5E6B-1084-D1AE-A0F0DE89BDD1}"/>
          </ac:spMkLst>
        </pc:spChg>
        <pc:picChg chg="add del mod">
          <ac:chgData name="Sara Foyle" userId="9cfcc32d-ca04-485c-a9d9-0370079e2ee6" providerId="ADAL" clId="{8E39C4D8-95DA-4FE7-854C-0CAA15172F9E}" dt="2023-08-22T12:27:16.377" v="42" actId="478"/>
          <ac:picMkLst>
            <pc:docMk/>
            <pc:sldMk cId="138347197" sldId="316"/>
            <ac:picMk id="5" creationId="{78E73634-F32F-C7D5-357C-2D63AC915A20}"/>
          </ac:picMkLst>
        </pc:picChg>
        <pc:picChg chg="add del mod">
          <ac:chgData name="Sara Foyle" userId="9cfcc32d-ca04-485c-a9d9-0370079e2ee6" providerId="ADAL" clId="{8E39C4D8-95DA-4FE7-854C-0CAA15172F9E}" dt="2023-08-22T12:26:34.977" v="34" actId="21"/>
          <ac:picMkLst>
            <pc:docMk/>
            <pc:sldMk cId="138347197" sldId="316"/>
            <ac:picMk id="7" creationId="{01A6F6ED-E73B-E711-3450-85678320553A}"/>
          </ac:picMkLst>
        </pc:picChg>
        <pc:picChg chg="add mod">
          <ac:chgData name="Sara Foyle" userId="9cfcc32d-ca04-485c-a9d9-0370079e2ee6" providerId="ADAL" clId="{8E39C4D8-95DA-4FE7-854C-0CAA15172F9E}" dt="2023-08-22T12:35:26.207" v="101" actId="34135"/>
          <ac:picMkLst>
            <pc:docMk/>
            <pc:sldMk cId="138347197" sldId="316"/>
            <ac:picMk id="8" creationId="{199DF94D-FF30-4509-E165-E5285D6C27D8}"/>
          </ac:picMkLst>
        </pc:picChg>
        <pc:picChg chg="add mod">
          <ac:chgData name="Sara Foyle" userId="9cfcc32d-ca04-485c-a9d9-0370079e2ee6" providerId="ADAL" clId="{8E39C4D8-95DA-4FE7-854C-0CAA15172F9E}" dt="2023-08-22T12:35:26.207" v="101" actId="34135"/>
          <ac:picMkLst>
            <pc:docMk/>
            <pc:sldMk cId="138347197" sldId="316"/>
            <ac:picMk id="9" creationId="{72232496-FBDE-4F4B-0CA4-5F1A94FB0C02}"/>
          </ac:picMkLst>
        </pc:picChg>
        <pc:picChg chg="add mod">
          <ac:chgData name="Sara Foyle" userId="9cfcc32d-ca04-485c-a9d9-0370079e2ee6" providerId="ADAL" clId="{8E39C4D8-95DA-4FE7-854C-0CAA15172F9E}" dt="2023-08-22T12:35:26.207" v="101" actId="34135"/>
          <ac:picMkLst>
            <pc:docMk/>
            <pc:sldMk cId="138347197" sldId="316"/>
            <ac:picMk id="10" creationId="{17F52073-49DB-D243-0532-1DBD0A934A7A}"/>
          </ac:picMkLst>
        </pc:picChg>
        <pc:picChg chg="add mod">
          <ac:chgData name="Sara Foyle" userId="9cfcc32d-ca04-485c-a9d9-0370079e2ee6" providerId="ADAL" clId="{8E39C4D8-95DA-4FE7-854C-0CAA15172F9E}" dt="2023-08-22T12:35:26.207" v="101" actId="34135"/>
          <ac:picMkLst>
            <pc:docMk/>
            <pc:sldMk cId="138347197" sldId="316"/>
            <ac:picMk id="11" creationId="{E1E75EE5-ED5A-6F1E-A8A6-F999CC476A72}"/>
          </ac:picMkLst>
        </pc:picChg>
        <pc:picChg chg="add mod">
          <ac:chgData name="Sara Foyle" userId="9cfcc32d-ca04-485c-a9d9-0370079e2ee6" providerId="ADAL" clId="{8E39C4D8-95DA-4FE7-854C-0CAA15172F9E}" dt="2023-08-22T12:35:26.207" v="101" actId="34135"/>
          <ac:picMkLst>
            <pc:docMk/>
            <pc:sldMk cId="138347197" sldId="316"/>
            <ac:picMk id="12" creationId="{0B7FD3D7-8246-2DF9-26F0-86BD8F74D02F}"/>
          </ac:picMkLst>
        </pc:picChg>
      </pc:sldChg>
      <pc:sldChg chg="modSp mod">
        <pc:chgData name="Sara Foyle" userId="9cfcc32d-ca04-485c-a9d9-0370079e2ee6" providerId="ADAL" clId="{8E39C4D8-95DA-4FE7-854C-0CAA15172F9E}" dt="2023-08-22T12:56:00.360" v="175" actId="1076"/>
        <pc:sldMkLst>
          <pc:docMk/>
          <pc:sldMk cId="3777389281" sldId="317"/>
        </pc:sldMkLst>
        <pc:spChg chg="mod">
          <ac:chgData name="Sara Foyle" userId="9cfcc32d-ca04-485c-a9d9-0370079e2ee6" providerId="ADAL" clId="{8E39C4D8-95DA-4FE7-854C-0CAA15172F9E}" dt="2023-08-22T12:56:00.360" v="175" actId="1076"/>
          <ac:spMkLst>
            <pc:docMk/>
            <pc:sldMk cId="3777389281" sldId="317"/>
            <ac:spMk id="6" creationId="{2C616108-DD3F-7FA3-2DEC-9BE641EDC1AB}"/>
          </ac:spMkLst>
        </pc:spChg>
      </pc:sldChg>
      <pc:sldChg chg="modSp mod">
        <pc:chgData name="Sara Foyle" userId="9cfcc32d-ca04-485c-a9d9-0370079e2ee6" providerId="ADAL" clId="{8E39C4D8-95DA-4FE7-854C-0CAA15172F9E}" dt="2023-08-22T12:34:44.226" v="99" actId="1076"/>
        <pc:sldMkLst>
          <pc:docMk/>
          <pc:sldMk cId="4121385118" sldId="318"/>
        </pc:sldMkLst>
        <pc:spChg chg="mod">
          <ac:chgData name="Sara Foyle" userId="9cfcc32d-ca04-485c-a9d9-0370079e2ee6" providerId="ADAL" clId="{8E39C4D8-95DA-4FE7-854C-0CAA15172F9E}" dt="2023-08-22T12:34:44.226" v="99" actId="1076"/>
          <ac:spMkLst>
            <pc:docMk/>
            <pc:sldMk cId="4121385118" sldId="318"/>
            <ac:spMk id="6" creationId="{C91BAA54-68E2-CEC9-8F6D-730F181B30ED}"/>
          </ac:spMkLst>
        </pc:spChg>
      </pc:sldChg>
      <pc:sldMasterChg chg="setBg modSldLayout">
        <pc:chgData name="Sara Foyle" userId="9cfcc32d-ca04-485c-a9d9-0370079e2ee6" providerId="ADAL" clId="{8E39C4D8-95DA-4FE7-854C-0CAA15172F9E}" dt="2023-08-22T12:55:14.849" v="172"/>
        <pc:sldMasterMkLst>
          <pc:docMk/>
          <pc:sldMasterMk cId="1300630424" sldId="2147483648"/>
        </pc:sldMasterMkLst>
        <pc:sldLayoutChg chg="setBg">
          <pc:chgData name="Sara Foyle" userId="9cfcc32d-ca04-485c-a9d9-0370079e2ee6" providerId="ADAL" clId="{8E39C4D8-95DA-4FE7-854C-0CAA15172F9E}" dt="2023-08-22T12:33:26.886" v="89"/>
          <pc:sldLayoutMkLst>
            <pc:docMk/>
            <pc:sldMasterMk cId="1300630424" sldId="2147483648"/>
            <pc:sldLayoutMk cId="2981203631" sldId="2147483649"/>
          </pc:sldLayoutMkLst>
        </pc:sldLayoutChg>
        <pc:sldLayoutChg chg="setBg">
          <pc:chgData name="Sara Foyle" userId="9cfcc32d-ca04-485c-a9d9-0370079e2ee6" providerId="ADAL" clId="{8E39C4D8-95DA-4FE7-854C-0CAA15172F9E}" dt="2023-08-22T12:34:00.436" v="95"/>
          <pc:sldLayoutMkLst>
            <pc:docMk/>
            <pc:sldMasterMk cId="1300630424" sldId="2147483648"/>
            <pc:sldLayoutMk cId="339630955" sldId="2147483650"/>
          </pc:sldLayoutMkLst>
        </pc:sldLayoutChg>
        <pc:sldLayoutChg chg="setBg">
          <pc:chgData name="Sara Foyle" userId="9cfcc32d-ca04-485c-a9d9-0370079e2ee6" providerId="ADAL" clId="{8E39C4D8-95DA-4FE7-854C-0CAA15172F9E}" dt="2023-08-22T12:33:43.956" v="91"/>
          <pc:sldLayoutMkLst>
            <pc:docMk/>
            <pc:sldMasterMk cId="1300630424" sldId="2147483648"/>
            <pc:sldLayoutMk cId="2972755191" sldId="2147483652"/>
          </pc:sldLayoutMkLst>
        </pc:sldLayoutChg>
        <pc:sldLayoutChg chg="setBg">
          <pc:chgData name="Sara Foyle" userId="9cfcc32d-ca04-485c-a9d9-0370079e2ee6" providerId="ADAL" clId="{8E39C4D8-95DA-4FE7-854C-0CAA15172F9E}" dt="2023-08-22T12:33:52.686" v="93"/>
          <pc:sldLayoutMkLst>
            <pc:docMk/>
            <pc:sldMasterMk cId="1300630424" sldId="2147483648"/>
            <pc:sldLayoutMk cId="847874879" sldId="2147483655"/>
          </pc:sldLayoutMkLst>
        </pc:sldLayoutChg>
        <pc:sldLayoutChg chg="setBg">
          <pc:chgData name="Sara Foyle" userId="9cfcc32d-ca04-485c-a9d9-0370079e2ee6" providerId="ADAL" clId="{8E39C4D8-95DA-4FE7-854C-0CAA15172F9E}" dt="2023-08-22T12:55:14.849" v="172"/>
          <pc:sldLayoutMkLst>
            <pc:docMk/>
            <pc:sldMasterMk cId="1300630424" sldId="2147483648"/>
            <pc:sldLayoutMk cId="4220498126" sldId="214748365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1405A-2F75-4698-A128-17C1CE47F1BD}" type="datetimeFigureOut">
              <a:rPr lang="en-GB" smtClean="0"/>
              <a:t>24/10/2023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CB1AB-AD39-4237-964E-B6844EE2A7D4}" type="slidenum">
              <a:rPr lang="en-GB" smtClean="0"/>
              <a:t>‹#›</a:t>
            </a:fld>
            <a:endParaRPr lang="en-GB"/>
          </a:p>
        </p:txBody>
      </p:sp>
    </p:spTree>
    <p:extLst>
      <p:ext uri="{BB962C8B-B14F-4D97-AF65-F5344CB8AC3E}">
        <p14:creationId xmlns:p14="http://schemas.microsoft.com/office/powerpoint/2010/main" val="2571706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bit.ly/praylikepau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This is a resource to use with a group of adults to encourage them to reflect on their relationships with young people in any area of their life (church/meeting, family, work, neighbourhood, social activities etc).  we hope it will remind them that they do have connection with young people in their lives.</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The aim is to encourage them to see themselves as having something to offer young people as a person of faith and to nurture these relationships.</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This is a reflective craft activity – it requires no particular crafting skills – using a slice of wood, pens, some stickers and string to create a decorative item to hang up as a reminder of their role in the life of a young person.</a:t>
            </a:r>
          </a:p>
          <a:p>
            <a:endParaRPr lang="en-GB" dirty="0"/>
          </a:p>
        </p:txBody>
      </p:sp>
      <p:sp>
        <p:nvSpPr>
          <p:cNvPr id="4" name="Slide Number Placeholder 3"/>
          <p:cNvSpPr>
            <a:spLocks noGrp="1"/>
          </p:cNvSpPr>
          <p:nvPr>
            <p:ph type="sldNum" sz="quarter" idx="5"/>
          </p:nvPr>
        </p:nvSpPr>
        <p:spPr/>
        <p:txBody>
          <a:bodyPr/>
          <a:lstStyle/>
          <a:p>
            <a:fld id="{82ACB1AB-AD39-4237-964E-B6844EE2A7D4}" type="slidenum">
              <a:rPr lang="en-GB" smtClean="0"/>
              <a:t>1</a:t>
            </a:fld>
            <a:endParaRPr lang="en-GB"/>
          </a:p>
        </p:txBody>
      </p:sp>
    </p:spTree>
    <p:extLst>
      <p:ext uri="{BB962C8B-B14F-4D97-AF65-F5344CB8AC3E}">
        <p14:creationId xmlns:p14="http://schemas.microsoft.com/office/powerpoint/2010/main" val="2858121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Parker J Palmer – an American Quaker writer, in ‘On the Brink of Everything: Grace, Gravity and Getting Old’ says:</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“Let’s stop talking about ‘passing on the baton’ to the young as we elders finish running our laps. Since most of us are more skilled at sitting than running. Let’s change the metaphor and invite young adults to join the orchestra. As we sit together, we can help them learn to play their instruments – while they help us learn the music of the emerging world, which they can hear more clearly than we do. Together we can compose something lovelier and more alive than the current cacophony, something in which dissonance has a place but does not dominate.” (page 33)</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Problems with passing the baton – it assumes young people are passively waiting for it to be passed, it might get dropped – so we hold onto it for too long. Also, once we have passed it on our race is over – we are now left on the side lines, defunct and no one want to be defunct.</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Joining the orchestra – every new instrument changes the sound – every new person changes our community. Everyone is learning, and age does not determine the levels. We still have those gifted to lead different sections, and our success in playing together depends on our ability to listen deeply to one another.</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How might changing the metaphor help your faith community to engage with young people?</a:t>
            </a:r>
          </a:p>
          <a:p>
            <a:endParaRPr lang="en-GB" dirty="0"/>
          </a:p>
        </p:txBody>
      </p:sp>
      <p:sp>
        <p:nvSpPr>
          <p:cNvPr id="4" name="Slide Number Placeholder 3"/>
          <p:cNvSpPr>
            <a:spLocks noGrp="1"/>
          </p:cNvSpPr>
          <p:nvPr>
            <p:ph type="sldNum" sz="quarter" idx="5"/>
          </p:nvPr>
        </p:nvSpPr>
        <p:spPr/>
        <p:txBody>
          <a:bodyPr/>
          <a:lstStyle/>
          <a:p>
            <a:fld id="{82ACB1AB-AD39-4237-964E-B6844EE2A7D4}" type="slidenum">
              <a:rPr lang="en-GB" smtClean="0"/>
              <a:t>10</a:t>
            </a:fld>
            <a:endParaRPr lang="en-GB"/>
          </a:p>
        </p:txBody>
      </p:sp>
    </p:spTree>
    <p:extLst>
      <p:ext uri="{BB962C8B-B14F-4D97-AF65-F5344CB8AC3E}">
        <p14:creationId xmlns:p14="http://schemas.microsoft.com/office/powerpoint/2010/main" val="3282044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Here is a prayer you might like to use together – holding the slices of wood you have decorated as you have thought about particular young people – say these words together to bless those young people and all young people:</a:t>
            </a:r>
          </a:p>
          <a:p>
            <a:pPr>
              <a:lnSpc>
                <a:spcPct val="107000"/>
              </a:lnSpc>
              <a:spcAft>
                <a:spcPts val="800"/>
              </a:spcAft>
            </a:pPr>
            <a:r>
              <a:rPr lang="en-GB" sz="1800" b="1" i="1" kern="100" dirty="0">
                <a:effectLst/>
                <a:latin typeface="Calibri" panose="020F0502020204030204" pitchFamily="34" charset="0"/>
                <a:ea typeface="Calibri" panose="020F0502020204030204" pitchFamily="34" charset="0"/>
                <a:cs typeface="Times New Roman" panose="02020603050405020304" pitchFamily="18" charset="0"/>
              </a:rPr>
              <a:t>Let no one despise your youth, but set the believers an example in love, in faith, in how to live. Fan into flames the gift of God that is within you and be strong in the grace that is in Christ Jesus.</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(Based on 1 Tim 4:12, 2 Tim 1:6 &amp; 2 Tim 2:1)</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If appropriate invite people to use the resource on the URC website ‘Pray like Paul’ which uses Paul’s letters to Timothy in the New Testament as a framework for praying with and for young people for congregations and meetings asking: ‘where are the young people?’ You will find a range of short prayers written by young people here to use over a three-week period.</a:t>
            </a:r>
          </a:p>
          <a:p>
            <a:pPr>
              <a:lnSpc>
                <a:spcPct val="107000"/>
              </a:lnSpc>
              <a:spcAft>
                <a:spcPts val="800"/>
              </a:spcAft>
            </a:pP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https://bit.ly/praylikepaul</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2ACB1AB-AD39-4237-964E-B6844EE2A7D4}" type="slidenum">
              <a:rPr lang="en-GB" smtClean="0"/>
              <a:t>11</a:t>
            </a:fld>
            <a:endParaRPr lang="en-GB"/>
          </a:p>
        </p:txBody>
      </p:sp>
    </p:spTree>
    <p:extLst>
      <p:ext uri="{BB962C8B-B14F-4D97-AF65-F5344CB8AC3E}">
        <p14:creationId xmlns:p14="http://schemas.microsoft.com/office/powerpoint/2010/main" val="45251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ACB1AB-AD39-4237-964E-B6844EE2A7D4}" type="slidenum">
              <a:rPr lang="en-GB" smtClean="0"/>
              <a:t>2</a:t>
            </a:fld>
            <a:endParaRPr lang="en-GB"/>
          </a:p>
        </p:txBody>
      </p:sp>
    </p:spTree>
    <p:extLst>
      <p:ext uri="{BB962C8B-B14F-4D97-AF65-F5344CB8AC3E}">
        <p14:creationId xmlns:p14="http://schemas.microsoft.com/office/powerpoint/2010/main" val="2030966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Invite everyone to talk about this quote (if helpful substitute ‘meeting’ with ‘church’):</a:t>
            </a:r>
          </a:p>
          <a:p>
            <a:pPr marL="342900" lvl="0" indent="-342900">
              <a:lnSpc>
                <a:spcPct val="107000"/>
              </a:lnSpc>
              <a:buFont typeface="Calibri" panose="020F0502020204030204" pitchFamily="34" charset="0"/>
              <a:buChar cha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Do they agree with it as an aim?</a:t>
            </a:r>
          </a:p>
          <a:p>
            <a:pPr marL="342900" lvl="0" indent="-342900">
              <a:lnSpc>
                <a:spcPct val="107000"/>
              </a:lnSpc>
              <a:spcAft>
                <a:spcPts val="800"/>
              </a:spcAft>
              <a:buFont typeface="Calibri" panose="020F0502020204030204" pitchFamily="34" charset="0"/>
              <a:buChar cha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How might this be particularly extended to include young people?</a:t>
            </a:r>
          </a:p>
          <a:p>
            <a:endParaRPr lang="en-GB" dirty="0"/>
          </a:p>
        </p:txBody>
      </p:sp>
      <p:sp>
        <p:nvSpPr>
          <p:cNvPr id="4" name="Slide Number Placeholder 3"/>
          <p:cNvSpPr>
            <a:spLocks noGrp="1"/>
          </p:cNvSpPr>
          <p:nvPr>
            <p:ph type="sldNum" sz="quarter" idx="5"/>
          </p:nvPr>
        </p:nvSpPr>
        <p:spPr/>
        <p:txBody>
          <a:bodyPr/>
          <a:lstStyle/>
          <a:p>
            <a:fld id="{82ACB1AB-AD39-4237-964E-B6844EE2A7D4}" type="slidenum">
              <a:rPr lang="en-GB" smtClean="0"/>
              <a:t>3</a:t>
            </a:fld>
            <a:endParaRPr lang="en-GB"/>
          </a:p>
        </p:txBody>
      </p:sp>
    </p:spTree>
    <p:extLst>
      <p:ext uri="{BB962C8B-B14F-4D97-AF65-F5344CB8AC3E}">
        <p14:creationId xmlns:p14="http://schemas.microsoft.com/office/powerpoint/2010/main" val="2302711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Encourage everyone to think of a particular young person – if possible one they know now, otherwise one they have known.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Invite them to share a little about this young person with their neighbour.</a:t>
            </a:r>
          </a:p>
          <a:p>
            <a:endParaRPr lang="en-GB" dirty="0"/>
          </a:p>
        </p:txBody>
      </p:sp>
      <p:sp>
        <p:nvSpPr>
          <p:cNvPr id="4" name="Slide Number Placeholder 3"/>
          <p:cNvSpPr>
            <a:spLocks noGrp="1"/>
          </p:cNvSpPr>
          <p:nvPr>
            <p:ph type="sldNum" sz="quarter" idx="5"/>
          </p:nvPr>
        </p:nvSpPr>
        <p:spPr/>
        <p:txBody>
          <a:bodyPr/>
          <a:lstStyle/>
          <a:p>
            <a:fld id="{82ACB1AB-AD39-4237-964E-B6844EE2A7D4}" type="slidenum">
              <a:rPr lang="en-GB" smtClean="0"/>
              <a:t>4</a:t>
            </a:fld>
            <a:endParaRPr lang="en-GB"/>
          </a:p>
        </p:txBody>
      </p:sp>
    </p:spTree>
    <p:extLst>
      <p:ext uri="{BB962C8B-B14F-4D97-AF65-F5344CB8AC3E}">
        <p14:creationId xmlns:p14="http://schemas.microsoft.com/office/powerpoint/2010/main" val="1807017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Give everyone a slice of wood (ideally with a pre-drilled hole for hanging).</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Say this tree slice is a cross section of a life – starting from the centre there is a ring for every year lived. The size and depth of colour of the ring tells us about that particular year and what happened as this tree grew.</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We are going to use this to think about the life of the young person you have been talking about. Starting from the centre find the ring for the age at which you first met this young person and colour that ring.  Then counting out colour any other rings for ages when you have been connected with them. If there have been significant years in their live choose an appropriate colour to mark that year. </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Keep going until you reach the age they are today or were when you last knew them.</a:t>
            </a:r>
          </a:p>
          <a:p>
            <a:endParaRPr lang="en-GB" dirty="0"/>
          </a:p>
        </p:txBody>
      </p:sp>
      <p:sp>
        <p:nvSpPr>
          <p:cNvPr id="4" name="Slide Number Placeholder 3"/>
          <p:cNvSpPr>
            <a:spLocks noGrp="1"/>
          </p:cNvSpPr>
          <p:nvPr>
            <p:ph type="sldNum" sz="quarter" idx="5"/>
          </p:nvPr>
        </p:nvSpPr>
        <p:spPr/>
        <p:txBody>
          <a:bodyPr/>
          <a:lstStyle/>
          <a:p>
            <a:fld id="{82ACB1AB-AD39-4237-964E-B6844EE2A7D4}" type="slidenum">
              <a:rPr lang="en-GB" smtClean="0"/>
              <a:t>5</a:t>
            </a:fld>
            <a:endParaRPr lang="en-GB"/>
          </a:p>
        </p:txBody>
      </p:sp>
    </p:spTree>
    <p:extLst>
      <p:ext uri="{BB962C8B-B14F-4D97-AF65-F5344CB8AC3E}">
        <p14:creationId xmlns:p14="http://schemas.microsoft.com/office/powerpoint/2010/main" val="2512688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Give everyone a heart sticker.</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Research shows that teenagers today have half as many ‘in real life’ IRL social contacts as in the year 2000.  </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Read research sheet.</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research shows us that isolation and loneliness are growing issues for young people. They need to feel deeply cared for, and that someone believes in them. They need healthy relationships with adults beyond their immediate family. They need friendships with people not going through the same challenges of growing up as themselves – in fact people who have come through the other side (however long ago) and gone on to thrive in a huge variety of ways.</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 key question therefore about any young person is do they know they are loved?</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Invite everyone to add the heart sticker to their slice of wood and think about how this young person might know they are loved.</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2ACB1AB-AD39-4237-964E-B6844EE2A7D4}" type="slidenum">
              <a:rPr lang="en-GB" smtClean="0"/>
              <a:t>6</a:t>
            </a:fld>
            <a:endParaRPr lang="en-GB"/>
          </a:p>
        </p:txBody>
      </p:sp>
    </p:spTree>
    <p:extLst>
      <p:ext uri="{BB962C8B-B14F-4D97-AF65-F5344CB8AC3E}">
        <p14:creationId xmlns:p14="http://schemas.microsoft.com/office/powerpoint/2010/main" val="1481219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Give everyone a tiny sticky ladybird and bee.</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Ask if anyone knows why ladybirds are called ladybirds? It is after ‘Our Lady’ Mary, Jesus’ mother. Ladybirds were seen by farmers as the answer to their prayers to protect their crops from pests. </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Ladybirds are veracious pest eaters! They are fierce protectors – they bite! They can fly up to 150km!!</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 what ways might the young people we are all thinking about need protecting? How could you or your faith community offer some protection or act as defenders and allies for these young people?</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Invite people to add the ladybird to their slice of wood.</a:t>
            </a:r>
          </a:p>
          <a:p>
            <a:pPr>
              <a:lnSpc>
                <a:spcPct val="107000"/>
              </a:lnSpc>
              <a:spcAft>
                <a:spcPts val="600"/>
              </a:spcAft>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Bees symbols of God’s promises to us – a land flowing with milk and honey requires bees! Not just to make the honey (the product of a community working together to create nourishment for all) but also as super-pollinators. </a:t>
            </a:r>
            <a:r>
              <a:rPr lang="en-GB" sz="1800" kern="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 forager bee may visit 2,000 flowers a day to collect nectar and pollen. One out of every three mouthfuls of our food depends on pollinators who help turn flowers into fruit and seed.</a:t>
            </a:r>
          </a:p>
          <a:p>
            <a:pPr>
              <a:lnSpc>
                <a:spcPct val="107000"/>
              </a:lnSpc>
              <a:spcAft>
                <a:spcPts val="6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 what ways might the young people we are all thinking about need pollinators? How could you or your faith community offer some cross-pollination in their lives? How might you act as pollinators to help them develop ‘fruit’ and ‘seed’ in their lives? </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Invite people to add the bee to their slice of wood.</a:t>
            </a:r>
          </a:p>
          <a:p>
            <a:endParaRPr lang="en-GB" dirty="0"/>
          </a:p>
        </p:txBody>
      </p:sp>
      <p:sp>
        <p:nvSpPr>
          <p:cNvPr id="4" name="Slide Number Placeholder 3"/>
          <p:cNvSpPr>
            <a:spLocks noGrp="1"/>
          </p:cNvSpPr>
          <p:nvPr>
            <p:ph type="sldNum" sz="quarter" idx="5"/>
          </p:nvPr>
        </p:nvSpPr>
        <p:spPr/>
        <p:txBody>
          <a:bodyPr/>
          <a:lstStyle/>
          <a:p>
            <a:fld id="{82ACB1AB-AD39-4237-964E-B6844EE2A7D4}" type="slidenum">
              <a:rPr lang="en-GB" smtClean="0"/>
              <a:t>7</a:t>
            </a:fld>
            <a:endParaRPr lang="en-GB"/>
          </a:p>
        </p:txBody>
      </p:sp>
    </p:spTree>
    <p:extLst>
      <p:ext uri="{BB962C8B-B14F-4D97-AF65-F5344CB8AC3E}">
        <p14:creationId xmlns:p14="http://schemas.microsoft.com/office/powerpoint/2010/main" val="2635570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Give everyone a gold or silver star sticker.</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Think about this young person – their gifts and talents, their strengths and passions.</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How might they need help to be able to shine? Are there any opportunities within the life of your faith community where they could contribute and grow?  </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Could you support and encourage them in some area of their lives?</a:t>
            </a:r>
          </a:p>
          <a:p>
            <a:pPr>
              <a:lnSpc>
                <a:spcPct val="107000"/>
              </a:lnSpc>
              <a:spcAft>
                <a:spcPts val="800"/>
              </a:spcAft>
            </a:pPr>
            <a:r>
              <a:rPr lang="en-GB"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 might you help them ‘shine like stars in the world’ (Phil 2:15 NRSV)?</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Invite people to add the star to their slice of wood.</a:t>
            </a:r>
          </a:p>
          <a:p>
            <a:endParaRPr lang="en-GB" dirty="0"/>
          </a:p>
        </p:txBody>
      </p:sp>
      <p:sp>
        <p:nvSpPr>
          <p:cNvPr id="4" name="Slide Number Placeholder 3"/>
          <p:cNvSpPr>
            <a:spLocks noGrp="1"/>
          </p:cNvSpPr>
          <p:nvPr>
            <p:ph type="sldNum" sz="quarter" idx="5"/>
          </p:nvPr>
        </p:nvSpPr>
        <p:spPr/>
        <p:txBody>
          <a:bodyPr/>
          <a:lstStyle/>
          <a:p>
            <a:fld id="{82ACB1AB-AD39-4237-964E-B6844EE2A7D4}" type="slidenum">
              <a:rPr lang="en-GB" smtClean="0"/>
              <a:t>8</a:t>
            </a:fld>
            <a:endParaRPr lang="en-GB"/>
          </a:p>
        </p:txBody>
      </p:sp>
    </p:spTree>
    <p:extLst>
      <p:ext uri="{BB962C8B-B14F-4D97-AF65-F5344CB8AC3E}">
        <p14:creationId xmlns:p14="http://schemas.microsoft.com/office/powerpoint/2010/main" val="786722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Invite people to turn to their neighbours and share any ways they could support these young people – in person, from a distance, through their families, in other ways.</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Invite people to tie the string through their slice of wood and think about where they can hang this at home or in their place of worship / meeting as a reminder – perhaps they could hang it from a kitchen cupboard handle, a coat hook, a towel rail – or from a branch etc.</a:t>
            </a:r>
          </a:p>
          <a:p>
            <a:endParaRPr lang="en-GB" dirty="0"/>
          </a:p>
        </p:txBody>
      </p:sp>
      <p:sp>
        <p:nvSpPr>
          <p:cNvPr id="4" name="Slide Number Placeholder 3"/>
          <p:cNvSpPr>
            <a:spLocks noGrp="1"/>
          </p:cNvSpPr>
          <p:nvPr>
            <p:ph type="sldNum" sz="quarter" idx="5"/>
          </p:nvPr>
        </p:nvSpPr>
        <p:spPr/>
        <p:txBody>
          <a:bodyPr/>
          <a:lstStyle/>
          <a:p>
            <a:fld id="{82ACB1AB-AD39-4237-964E-B6844EE2A7D4}" type="slidenum">
              <a:rPr lang="en-GB" smtClean="0"/>
              <a:t>9</a:t>
            </a:fld>
            <a:endParaRPr lang="en-GB"/>
          </a:p>
        </p:txBody>
      </p:sp>
    </p:spTree>
    <p:extLst>
      <p:ext uri="{BB962C8B-B14F-4D97-AF65-F5344CB8AC3E}">
        <p14:creationId xmlns:p14="http://schemas.microsoft.com/office/powerpoint/2010/main" val="1351648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65213" y="6019801"/>
            <a:ext cx="762000" cy="228600"/>
          </a:xfrm>
          <a:prstGeom prst="rect">
            <a:avLst/>
          </a:prstGeom>
        </p:spPr>
        <p:txBody>
          <a:bodyPr/>
          <a:lstStyle/>
          <a:p>
            <a:fld id="{022B156B-59AE-415F-B24B-8756D48BB977}" type="slidenum">
              <a:rPr/>
              <a:t>‹#›</a:t>
            </a:fld>
            <a:endParaRPr/>
          </a:p>
        </p:txBody>
      </p:sp>
      <p:sp>
        <p:nvSpPr>
          <p:cNvPr id="3" name="Footer Placeholder 2"/>
          <p:cNvSpPr>
            <a:spLocks noGrp="1"/>
          </p:cNvSpPr>
          <p:nvPr>
            <p:ph type="ftr" sz="quarter" idx="11"/>
          </p:nvPr>
        </p:nvSpPr>
        <p:spPr>
          <a:xfrm>
            <a:off x="1979613" y="6019801"/>
            <a:ext cx="5943600" cy="228600"/>
          </a:xfrm>
          <a:prstGeom prst="rect">
            <a:avLst/>
          </a:prstGeom>
        </p:spPr>
        <p:txBody>
          <a:bodyPr/>
          <a:lstStyle/>
          <a:p>
            <a:endParaRPr/>
          </a:p>
        </p:txBody>
      </p:sp>
      <p:sp>
        <p:nvSpPr>
          <p:cNvPr id="2" name="Date Placeholder 1"/>
          <p:cNvSpPr>
            <a:spLocks noGrp="1"/>
          </p:cNvSpPr>
          <p:nvPr>
            <p:ph type="dt" sz="half" idx="10"/>
          </p:nvPr>
        </p:nvSpPr>
        <p:spPr>
          <a:xfrm>
            <a:off x="8075611" y="6019801"/>
            <a:ext cx="1396260" cy="228600"/>
          </a:xfrm>
          <a:prstGeom prst="rect">
            <a:avLst/>
          </a:prstGeom>
        </p:spPr>
        <p:txBody>
          <a:bodyPr/>
          <a:lstStyle/>
          <a:p>
            <a:fld id="{4CF99945-0A15-4715-AB6C-F5E56CF20F70}" type="datetimeFigureOut">
              <a:rPr lang="en-US"/>
              <a:t>10/24/23</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a:xfrm>
            <a:off x="1065213" y="6019801"/>
            <a:ext cx="762000" cy="228600"/>
          </a:xfrm>
          <a:prstGeom prst="rect">
            <a:avLst/>
          </a:prstGeom>
        </p:spPr>
        <p:txBody>
          <a:bodyPr/>
          <a:lstStyle/>
          <a:p>
            <a:fld id="{022B156B-59AE-415F-B24B-8756D48BB977}" type="slidenum">
              <a:rPr/>
              <a:t>‹#›</a:t>
            </a:fld>
            <a:endParaRPr dirty="0"/>
          </a:p>
        </p:txBody>
      </p:sp>
      <p:sp>
        <p:nvSpPr>
          <p:cNvPr id="5" name="Footer Placeholder 4"/>
          <p:cNvSpPr>
            <a:spLocks noGrp="1"/>
          </p:cNvSpPr>
          <p:nvPr>
            <p:ph type="ftr" sz="quarter" idx="11"/>
          </p:nvPr>
        </p:nvSpPr>
        <p:spPr>
          <a:xfrm>
            <a:off x="1979613" y="6019801"/>
            <a:ext cx="5943600" cy="228600"/>
          </a:xfrm>
          <a:prstGeom prst="rect">
            <a:avLst/>
          </a:prstGeom>
        </p:spPr>
        <p:txBody>
          <a:bodyPr/>
          <a:lstStyle/>
          <a:p>
            <a:endParaRPr/>
          </a:p>
        </p:txBody>
      </p:sp>
      <p:sp>
        <p:nvSpPr>
          <p:cNvPr id="4" name="Date Placeholder 3"/>
          <p:cNvSpPr>
            <a:spLocks noGrp="1"/>
          </p:cNvSpPr>
          <p:nvPr>
            <p:ph type="dt" sz="half" idx="10"/>
          </p:nvPr>
        </p:nvSpPr>
        <p:spPr>
          <a:xfrm>
            <a:off x="8075611" y="6019801"/>
            <a:ext cx="1396260" cy="228600"/>
          </a:xfrm>
          <a:prstGeom prst="rect">
            <a:avLst/>
          </a:prstGeom>
        </p:spPr>
        <p:txBody>
          <a:bodyPr/>
          <a:lstStyle/>
          <a:p>
            <a:fld id="{4CF99945-0A15-4715-AB6C-F5E56CF20F70}" type="datetimeFigureOut">
              <a:rPr lang="en-US"/>
              <a:t>10/24/23</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49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dirty="0"/>
              <a:t>Click to edit Master title style</a:t>
            </a:r>
            <a:endParaRPr dirty="0"/>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5" r:id="rId3"/>
    <p:sldLayoutId id="2147483650" r:id="rId4"/>
    <p:sldLayoutId id="214748365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Arial" panose="020B0604020202020204" pitchFamily="34" charset="0"/>
          <a:ea typeface="+mj-ea"/>
          <a:cs typeface="Arial" panose="020B0604020202020204" pitchFamily="34" charset="0"/>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rgbClr val="0070C0"/>
          </a:solidFill>
          <a:latin typeface="Arial" panose="020B0604020202020204" pitchFamily="34" charset="0"/>
          <a:ea typeface="+mn-ea"/>
          <a:cs typeface="Arial" panose="020B0604020202020204" pitchFamily="34" charset="0"/>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rgbClr val="0070C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rgbClr val="0070C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rgbClr val="0070C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rgbClr val="0070C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2C616108-DD3F-7FA3-2DEC-9BE641EDC1AB}"/>
              </a:ext>
            </a:extLst>
          </p:cNvPr>
          <p:cNvSpPr txBox="1">
            <a:spLocks/>
          </p:cNvSpPr>
          <p:nvPr/>
        </p:nvSpPr>
        <p:spPr>
          <a:xfrm>
            <a:off x="3263173" y="4637065"/>
            <a:ext cx="6858002" cy="1328305"/>
          </a:xfrm>
          <a:prstGeom prst="rect">
            <a:avLst/>
          </a:prstGeom>
        </p:spPr>
        <p:txBody>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3200" dirty="0">
                <a:solidFill>
                  <a:srgbClr val="FF0000"/>
                </a:solidFill>
                <a:latin typeface="BBC Reith Sans Medium" panose="020B0703020204020204" pitchFamily="34" charset="0"/>
                <a:ea typeface="BBC Reith Sans Medium" panose="020B0703020204020204" pitchFamily="34" charset="0"/>
                <a:cs typeface="BBC Reith Sans Medium" panose="020B0703020204020204" pitchFamily="34" charset="0"/>
              </a:rPr>
              <a:t>URC and Quaker </a:t>
            </a:r>
            <a:br>
              <a:rPr lang="en-US" sz="3200" dirty="0">
                <a:solidFill>
                  <a:srgbClr val="FF0000"/>
                </a:solidFill>
                <a:latin typeface="BBC Reith Sans Medium" panose="020B0703020204020204" pitchFamily="34" charset="0"/>
                <a:ea typeface="BBC Reith Sans Medium" panose="020B0703020204020204" pitchFamily="34" charset="0"/>
                <a:cs typeface="BBC Reith Sans Medium" panose="020B0703020204020204" pitchFamily="34" charset="0"/>
              </a:rPr>
            </a:br>
            <a:r>
              <a:rPr lang="en-US" sz="3200" dirty="0">
                <a:solidFill>
                  <a:srgbClr val="FF0000"/>
                </a:solidFill>
                <a:latin typeface="BBC Reith Sans Medium" panose="020B0703020204020204" pitchFamily="34" charset="0"/>
                <a:ea typeface="BBC Reith Sans Medium" panose="020B0703020204020204" pitchFamily="34" charset="0"/>
                <a:cs typeface="BBC Reith Sans Medium" panose="020B0703020204020204" pitchFamily="34" charset="0"/>
              </a:rPr>
              <a:t>reflective resource</a:t>
            </a:r>
          </a:p>
        </p:txBody>
      </p:sp>
    </p:spTree>
    <p:extLst>
      <p:ext uri="{BB962C8B-B14F-4D97-AF65-F5344CB8AC3E}">
        <p14:creationId xmlns:p14="http://schemas.microsoft.com/office/powerpoint/2010/main" val="377738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DC932-1B59-6546-A602-532062014336}"/>
              </a:ext>
            </a:extLst>
          </p:cNvPr>
          <p:cNvSpPr>
            <a:spLocks noGrp="1"/>
          </p:cNvSpPr>
          <p:nvPr>
            <p:ph type="title"/>
          </p:nvPr>
        </p:nvSpPr>
        <p:spPr>
          <a:xfrm>
            <a:off x="1425939" y="1145771"/>
            <a:ext cx="6577158" cy="838029"/>
          </a:xfrm>
        </p:spPr>
        <p:txBody>
          <a:bodyPr>
            <a:normAutofit/>
          </a:bodyPr>
          <a:lstStyle/>
          <a:p>
            <a:r>
              <a:rPr lang="en-GB" sz="4000" b="1" dirty="0"/>
              <a:t>Changing the metaphor</a:t>
            </a:r>
          </a:p>
        </p:txBody>
      </p:sp>
      <p:pic>
        <p:nvPicPr>
          <p:cNvPr id="5" name="Content Placeholder 4">
            <a:extLst>
              <a:ext uri="{FF2B5EF4-FFF2-40B4-BE49-F238E27FC236}">
                <a16:creationId xmlns:a16="http://schemas.microsoft.com/office/drawing/2014/main" id="{BE5AE616-AF35-15FA-E549-D1647E321792}"/>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p:blipFill>
        <p:spPr>
          <a:xfrm>
            <a:off x="-130630" y="2572561"/>
            <a:ext cx="6081221" cy="4498085"/>
          </a:xfrm>
          <a:prstGeom prst="rect">
            <a:avLst/>
          </a:prstGeom>
        </p:spPr>
      </p:pic>
      <p:pic>
        <p:nvPicPr>
          <p:cNvPr id="6" name="Content Placeholder 5">
            <a:extLst>
              <a:ext uri="{FF2B5EF4-FFF2-40B4-BE49-F238E27FC236}">
                <a16:creationId xmlns:a16="http://schemas.microsoft.com/office/drawing/2014/main" id="{69203309-C9D0-FD89-FAE3-221E8E3E04B3}"/>
              </a:ext>
            </a:extLst>
          </p:cNvPr>
          <p:cNvPicPr>
            <a:picLocks noGrp="1" noChangeAspect="1"/>
          </p:cNvPicPr>
          <p:nvPr>
            <p:ph sz="half" idx="2"/>
          </p:nvPr>
        </p:nvPicPr>
        <p:blipFill>
          <a:blip r:embed="rId4"/>
          <a:stretch>
            <a:fillRect/>
          </a:stretch>
        </p:blipFill>
        <p:spPr>
          <a:xfrm>
            <a:off x="5950591" y="2494132"/>
            <a:ext cx="6454824" cy="4576514"/>
          </a:xfrm>
          <a:prstGeom prst="rect">
            <a:avLst/>
          </a:prstGeom>
        </p:spPr>
      </p:pic>
      <p:sp>
        <p:nvSpPr>
          <p:cNvPr id="3" name="Rectangle 2">
            <a:extLst>
              <a:ext uri="{FF2B5EF4-FFF2-40B4-BE49-F238E27FC236}">
                <a16:creationId xmlns:a16="http://schemas.microsoft.com/office/drawing/2014/main" id="{ECE5E5D4-6F67-926D-F03B-206AF0A68E91}"/>
              </a:ext>
            </a:extLst>
          </p:cNvPr>
          <p:cNvSpPr/>
          <p:nvPr/>
        </p:nvSpPr>
        <p:spPr>
          <a:xfrm>
            <a:off x="5721292" y="2285804"/>
            <a:ext cx="374708" cy="5071341"/>
          </a:xfrm>
          <a:prstGeom prst="rect">
            <a:avLst/>
          </a:prstGeom>
          <a:solidFill>
            <a:srgbClr val="E1F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EC55CCC-544C-4A79-D287-6D498BF79388}"/>
              </a:ext>
            </a:extLst>
          </p:cNvPr>
          <p:cNvSpPr/>
          <p:nvPr/>
        </p:nvSpPr>
        <p:spPr>
          <a:xfrm>
            <a:off x="-396354" y="2223083"/>
            <a:ext cx="13114064" cy="394282"/>
          </a:xfrm>
          <a:prstGeom prst="rect">
            <a:avLst/>
          </a:prstGeom>
          <a:solidFill>
            <a:srgbClr val="E1F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4578511"/>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B7F59-61EE-DC36-C5E0-7462F68FE2BC}"/>
              </a:ext>
            </a:extLst>
          </p:cNvPr>
          <p:cNvSpPr>
            <a:spLocks noGrp="1"/>
          </p:cNvSpPr>
          <p:nvPr>
            <p:ph type="title"/>
          </p:nvPr>
        </p:nvSpPr>
        <p:spPr>
          <a:xfrm>
            <a:off x="1491561" y="1211858"/>
            <a:ext cx="10058402" cy="766195"/>
          </a:xfrm>
        </p:spPr>
        <p:txBody>
          <a:bodyPr>
            <a:normAutofit/>
          </a:bodyPr>
          <a:lstStyle/>
          <a:p>
            <a:r>
              <a:rPr lang="en-GB" sz="4000" b="1" u="none" strike="noStrike" dirty="0">
                <a:solidFill>
                  <a:srgbClr val="010101"/>
                </a:solidFill>
                <a:effectLst/>
              </a:rPr>
              <a:t>A blessing for young people</a:t>
            </a:r>
            <a:endParaRPr lang="en-GB" sz="4000" dirty="0"/>
          </a:p>
        </p:txBody>
      </p:sp>
      <p:sp>
        <p:nvSpPr>
          <p:cNvPr id="3" name="Content Placeholder 2">
            <a:extLst>
              <a:ext uri="{FF2B5EF4-FFF2-40B4-BE49-F238E27FC236}">
                <a16:creationId xmlns:a16="http://schemas.microsoft.com/office/drawing/2014/main" id="{B4614F02-BFBD-712A-C620-FCA9589D98A7}"/>
              </a:ext>
            </a:extLst>
          </p:cNvPr>
          <p:cNvSpPr>
            <a:spLocks noGrp="1"/>
          </p:cNvSpPr>
          <p:nvPr>
            <p:ph idx="1"/>
          </p:nvPr>
        </p:nvSpPr>
        <p:spPr>
          <a:xfrm>
            <a:off x="1491561" y="2275578"/>
            <a:ext cx="10381609" cy="2918590"/>
          </a:xfrm>
        </p:spPr>
        <p:txBody>
          <a:bodyPr/>
          <a:lstStyle/>
          <a:p>
            <a:pPr marL="0" indent="0" algn="l">
              <a:buNone/>
            </a:pPr>
            <a:r>
              <a:rPr lang="en-GB" sz="3200" b="1" u="none" strike="noStrike" dirty="0">
                <a:solidFill>
                  <a:srgbClr val="FF0000"/>
                </a:solidFill>
                <a:effectLst/>
              </a:rPr>
              <a:t>Let no one despise your youth, but set the believers an example in love, in faith, in how to live. Fan into flames the gift of God that is within you and be strong in the grace that is in Christ Jesus.</a:t>
            </a:r>
            <a:br>
              <a:rPr lang="en-GB" sz="3200" b="0" i="1" dirty="0">
                <a:solidFill>
                  <a:srgbClr val="010101"/>
                </a:solidFill>
                <a:effectLst/>
                <a:latin typeface="Rubik"/>
              </a:rPr>
            </a:br>
            <a:r>
              <a:rPr lang="en-GB" sz="2800" b="0" i="1" dirty="0">
                <a:solidFill>
                  <a:srgbClr val="010101"/>
                </a:solidFill>
                <a:effectLst/>
              </a:rPr>
              <a:t>                                     </a:t>
            </a:r>
            <a:r>
              <a:rPr lang="en-GB" b="0" dirty="0">
                <a:solidFill>
                  <a:srgbClr val="010101"/>
                </a:solidFill>
                <a:effectLst/>
              </a:rPr>
              <a:t>(Based on 1 Tim 4:12, 2 Tim 1:6 &amp; 2 Tim 2:1)</a:t>
            </a:r>
          </a:p>
          <a:p>
            <a:endParaRPr lang="en-GB" dirty="0"/>
          </a:p>
        </p:txBody>
      </p:sp>
      <p:sp>
        <p:nvSpPr>
          <p:cNvPr id="5" name="Oval 4">
            <a:extLst>
              <a:ext uri="{FF2B5EF4-FFF2-40B4-BE49-F238E27FC236}">
                <a16:creationId xmlns:a16="http://schemas.microsoft.com/office/drawing/2014/main" id="{B08BEEE6-2E9B-E9F3-FDE1-B0B277A3E780}"/>
              </a:ext>
            </a:extLst>
          </p:cNvPr>
          <p:cNvSpPr/>
          <p:nvPr/>
        </p:nvSpPr>
        <p:spPr>
          <a:xfrm>
            <a:off x="9318552" y="857771"/>
            <a:ext cx="1246046" cy="1021363"/>
          </a:xfrm>
          <a:prstGeom prst="ellipse">
            <a:avLst/>
          </a:prstGeom>
          <a:solidFill>
            <a:srgbClr val="E1F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1A2E4C62-ACF9-616D-220B-FF9C588BD3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43905" y="557856"/>
            <a:ext cx="1995340" cy="1495698"/>
          </a:xfrm>
          <a:prstGeom prst="rect">
            <a:avLst/>
          </a:prstGeom>
        </p:spPr>
      </p:pic>
    </p:spTree>
    <p:extLst>
      <p:ext uri="{BB962C8B-B14F-4D97-AF65-F5344CB8AC3E}">
        <p14:creationId xmlns:p14="http://schemas.microsoft.com/office/powerpoint/2010/main" val="3075139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4D052F-BDFF-DC9D-46D9-82BA02CBA16A}"/>
              </a:ext>
            </a:extLst>
          </p:cNvPr>
          <p:cNvSpPr>
            <a:spLocks noGrp="1"/>
          </p:cNvSpPr>
          <p:nvPr>
            <p:ph idx="1"/>
          </p:nvPr>
        </p:nvSpPr>
        <p:spPr>
          <a:xfrm>
            <a:off x="1442301" y="1401974"/>
            <a:ext cx="10096108" cy="2962636"/>
          </a:xfrm>
        </p:spPr>
        <p:txBody>
          <a:bodyPr>
            <a:normAutofit lnSpcReduction="10000"/>
          </a:bodyPr>
          <a:lstStyle/>
          <a:p>
            <a:pPr marL="0" indent="0">
              <a:lnSpc>
                <a:spcPct val="110000"/>
              </a:lnSpc>
              <a:buNone/>
            </a:pPr>
            <a:r>
              <a:rPr lang="en-GB" sz="4400" b="1" dirty="0">
                <a:solidFill>
                  <a:srgbClr val="404040"/>
                </a:solidFill>
                <a:effectLst/>
                <a:latin typeface="Arial" panose="020B0604020202020204" pitchFamily="34" charset="0"/>
                <a:ea typeface="Times New Roman" panose="02020603050405020304" pitchFamily="18" charset="0"/>
              </a:rPr>
              <a:t>How can we make the meeting a community in which each person </a:t>
            </a:r>
            <a:br>
              <a:rPr lang="en-GB" sz="4400" b="1" dirty="0">
                <a:solidFill>
                  <a:srgbClr val="404040"/>
                </a:solidFill>
                <a:effectLst/>
                <a:latin typeface="Arial" panose="020B0604020202020204" pitchFamily="34" charset="0"/>
                <a:ea typeface="Times New Roman" panose="02020603050405020304" pitchFamily="18" charset="0"/>
              </a:rPr>
            </a:br>
            <a:r>
              <a:rPr lang="en-GB" sz="4400" b="1" dirty="0">
                <a:solidFill>
                  <a:srgbClr val="404040"/>
                </a:solidFill>
                <a:effectLst/>
                <a:latin typeface="Arial" panose="020B0604020202020204" pitchFamily="34" charset="0"/>
                <a:ea typeface="Times New Roman" panose="02020603050405020304" pitchFamily="18" charset="0"/>
              </a:rPr>
              <a:t>is accepted and nurtured, and strangers are welcome? </a:t>
            </a:r>
            <a:endParaRPr lang="en-GB" sz="3200" dirty="0"/>
          </a:p>
        </p:txBody>
      </p:sp>
    </p:spTree>
    <p:extLst>
      <p:ext uri="{BB962C8B-B14F-4D97-AF65-F5344CB8AC3E}">
        <p14:creationId xmlns:p14="http://schemas.microsoft.com/office/powerpoint/2010/main" val="1509748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16E3CC2-0EF1-1F34-19FF-951378EE7FA0}"/>
              </a:ext>
            </a:extLst>
          </p:cNvPr>
          <p:cNvSpPr txBox="1">
            <a:spLocks/>
          </p:cNvSpPr>
          <p:nvPr/>
        </p:nvSpPr>
        <p:spPr>
          <a:xfrm>
            <a:off x="1638917" y="1116515"/>
            <a:ext cx="10067827" cy="3619892"/>
          </a:xfrm>
          <a:prstGeom prst="rect">
            <a:avLst/>
          </a:prstGeom>
        </p:spPr>
        <p:txBody>
          <a:bodyPr vert="horz" lIns="91440" tIns="45720" rIns="91440" bIns="45720" rtlCol="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rgbClr val="0070C0"/>
                </a:solidFill>
                <a:latin typeface="Arial" panose="020B0604020202020204" pitchFamily="34" charset="0"/>
                <a:ea typeface="+mn-ea"/>
                <a:cs typeface="Arial" panose="020B0604020202020204" pitchFamily="34" charset="0"/>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rgbClr val="0070C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rgbClr val="0070C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rgbClr val="0070C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rgbClr val="0070C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GB" sz="3200" dirty="0">
                <a:solidFill>
                  <a:srgbClr val="404040"/>
                </a:solidFill>
                <a:ea typeface="Times New Roman" panose="02020603050405020304" pitchFamily="18" charset="0"/>
              </a:rPr>
              <a:t>Seek to know one another in the things which are eternal, bear the burden of each other’s failings and pray for one another.</a:t>
            </a:r>
          </a:p>
          <a:p>
            <a:pPr marL="0" indent="0">
              <a:buFont typeface="Arial" panose="020B0604020202020204" pitchFamily="34" charset="0"/>
              <a:buNone/>
            </a:pPr>
            <a:r>
              <a:rPr lang="en-GB" sz="3200" dirty="0">
                <a:solidFill>
                  <a:srgbClr val="404040"/>
                </a:solidFill>
                <a:ea typeface="Times New Roman" panose="02020603050405020304" pitchFamily="18" charset="0"/>
              </a:rPr>
              <a:t>As we enter with tender sympathy into the joys and sorrows of each other’s lives, ready to give help and </a:t>
            </a:r>
            <a:br>
              <a:rPr lang="en-GB" sz="3200" dirty="0">
                <a:solidFill>
                  <a:srgbClr val="404040"/>
                </a:solidFill>
                <a:ea typeface="Times New Roman" panose="02020603050405020304" pitchFamily="18" charset="0"/>
              </a:rPr>
            </a:br>
            <a:r>
              <a:rPr lang="en-GB" sz="3200" dirty="0">
                <a:solidFill>
                  <a:srgbClr val="404040"/>
                </a:solidFill>
                <a:ea typeface="Times New Roman" panose="02020603050405020304" pitchFamily="18" charset="0"/>
              </a:rPr>
              <a:t>to receive it, our meeting can be a channel for God’s love and forgiveness.</a:t>
            </a:r>
            <a:endParaRPr lang="en-GB" sz="3200" dirty="0"/>
          </a:p>
        </p:txBody>
      </p:sp>
      <p:sp>
        <p:nvSpPr>
          <p:cNvPr id="6" name="Content Placeholder 2">
            <a:extLst>
              <a:ext uri="{FF2B5EF4-FFF2-40B4-BE49-F238E27FC236}">
                <a16:creationId xmlns:a16="http://schemas.microsoft.com/office/drawing/2014/main" id="{C91BAA54-68E2-CEC9-8F6D-730F181B30ED}"/>
              </a:ext>
            </a:extLst>
          </p:cNvPr>
          <p:cNvSpPr txBox="1">
            <a:spLocks/>
          </p:cNvSpPr>
          <p:nvPr/>
        </p:nvSpPr>
        <p:spPr>
          <a:xfrm>
            <a:off x="4889146" y="4882076"/>
            <a:ext cx="6327741" cy="859409"/>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rgbClr val="0070C0"/>
                </a:solidFill>
                <a:latin typeface="Arial" panose="020B0604020202020204" pitchFamily="34" charset="0"/>
                <a:ea typeface="+mn-ea"/>
                <a:cs typeface="Arial" panose="020B0604020202020204" pitchFamily="34" charset="0"/>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rgbClr val="0070C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rgbClr val="0070C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rgbClr val="0070C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rgbClr val="0070C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lgn="ctr">
              <a:buFont typeface="Arial" panose="020B0604020202020204" pitchFamily="34" charset="0"/>
              <a:buNone/>
            </a:pPr>
            <a:r>
              <a:rPr lang="en-GB" i="1" dirty="0">
                <a:ea typeface="Times New Roman" panose="02020603050405020304" pitchFamily="18" charset="0"/>
              </a:rPr>
              <a:t>Quaker Advices </a:t>
            </a:r>
            <a:r>
              <a:rPr lang="en-GB" i="1">
                <a:ea typeface="Times New Roman" panose="02020603050405020304" pitchFamily="18" charset="0"/>
              </a:rPr>
              <a:t>and queries </a:t>
            </a:r>
            <a:r>
              <a:rPr lang="en-GB" i="1" dirty="0">
                <a:ea typeface="Times New Roman" panose="02020603050405020304" pitchFamily="18" charset="0"/>
              </a:rPr>
              <a:t>18</a:t>
            </a:r>
            <a:endParaRPr lang="en-GB" i="1" dirty="0">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412138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0BA8D-DF3C-5107-5EC9-C11802B37DD2}"/>
              </a:ext>
            </a:extLst>
          </p:cNvPr>
          <p:cNvSpPr>
            <a:spLocks noGrp="1"/>
          </p:cNvSpPr>
          <p:nvPr>
            <p:ph type="title"/>
          </p:nvPr>
        </p:nvSpPr>
        <p:spPr>
          <a:xfrm>
            <a:off x="1442907" y="1104900"/>
            <a:ext cx="10749093" cy="891680"/>
          </a:xfrm>
        </p:spPr>
        <p:txBody>
          <a:bodyPr>
            <a:normAutofit/>
          </a:bodyPr>
          <a:lstStyle/>
          <a:p>
            <a:r>
              <a:rPr lang="en-GB" sz="3400" b="1" dirty="0"/>
              <a:t>Think of a young person you know or have known</a:t>
            </a:r>
          </a:p>
        </p:txBody>
      </p:sp>
      <p:sp>
        <p:nvSpPr>
          <p:cNvPr id="3" name="Content Placeholder 2">
            <a:extLst>
              <a:ext uri="{FF2B5EF4-FFF2-40B4-BE49-F238E27FC236}">
                <a16:creationId xmlns:a16="http://schemas.microsoft.com/office/drawing/2014/main" id="{CF8BFC95-5E6B-1084-D1AE-A0F0DE89BDD1}"/>
              </a:ext>
            </a:extLst>
          </p:cNvPr>
          <p:cNvSpPr>
            <a:spLocks noGrp="1"/>
          </p:cNvSpPr>
          <p:nvPr>
            <p:ph idx="1"/>
          </p:nvPr>
        </p:nvSpPr>
        <p:spPr>
          <a:xfrm>
            <a:off x="2085662" y="2080471"/>
            <a:ext cx="9531292" cy="3672630"/>
          </a:xfrm>
        </p:spPr>
        <p:txBody>
          <a:bodyPr>
            <a:normAutofit/>
          </a:bodyPr>
          <a:lstStyle/>
          <a:p>
            <a:pPr marL="0" indent="0">
              <a:spcBef>
                <a:spcPts val="1200"/>
              </a:spcBef>
              <a:buNone/>
            </a:pPr>
            <a:r>
              <a:rPr lang="en-GB" sz="3200" dirty="0"/>
              <a:t>	</a:t>
            </a:r>
            <a:r>
              <a:rPr lang="en-GB" sz="3200" b="1" dirty="0"/>
              <a:t>family member</a:t>
            </a:r>
          </a:p>
          <a:p>
            <a:pPr marL="0" indent="0">
              <a:spcBef>
                <a:spcPts val="1200"/>
              </a:spcBef>
              <a:buNone/>
            </a:pPr>
            <a:r>
              <a:rPr lang="en-GB" sz="3200" b="1" dirty="0"/>
              <a:t>	neighbour or friend</a:t>
            </a:r>
          </a:p>
          <a:p>
            <a:pPr marL="0" indent="0">
              <a:spcBef>
                <a:spcPts val="1200"/>
              </a:spcBef>
              <a:buNone/>
            </a:pPr>
            <a:r>
              <a:rPr lang="en-GB" sz="3200" b="1" dirty="0"/>
              <a:t>	through work</a:t>
            </a:r>
          </a:p>
          <a:p>
            <a:pPr marL="0" indent="0">
              <a:spcBef>
                <a:spcPts val="1200"/>
              </a:spcBef>
              <a:buNone/>
            </a:pPr>
            <a:r>
              <a:rPr lang="en-GB" sz="3200" b="1" dirty="0"/>
              <a:t>	through a shared social activity</a:t>
            </a:r>
          </a:p>
          <a:p>
            <a:pPr marL="0" indent="0">
              <a:spcBef>
                <a:spcPts val="1200"/>
              </a:spcBef>
              <a:buNone/>
            </a:pPr>
            <a:r>
              <a:rPr lang="en-GB" sz="3200" b="1" dirty="0"/>
              <a:t>	through church/meeting</a:t>
            </a:r>
          </a:p>
        </p:txBody>
      </p:sp>
      <p:pic>
        <p:nvPicPr>
          <p:cNvPr id="8" name="Graphic 7" descr="Marker with solid fill">
            <a:extLst>
              <a:ext uri="{FF2B5EF4-FFF2-40B4-BE49-F238E27FC236}">
                <a16:creationId xmlns:a16="http://schemas.microsoft.com/office/drawing/2014/main" id="{199DF94D-FF30-4509-E165-E5285D6C27D8}"/>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9580873">
            <a:off x="2466663" y="2108501"/>
            <a:ext cx="516022" cy="516022"/>
          </a:xfrm>
          <a:prstGeom prst="rect">
            <a:avLst/>
          </a:prstGeom>
        </p:spPr>
      </p:pic>
      <p:pic>
        <p:nvPicPr>
          <p:cNvPr id="9" name="Graphic 8" descr="Marker with solid fill">
            <a:extLst>
              <a:ext uri="{FF2B5EF4-FFF2-40B4-BE49-F238E27FC236}">
                <a16:creationId xmlns:a16="http://schemas.microsoft.com/office/drawing/2014/main" id="{72232496-FBDE-4F4B-0CA4-5F1A94FB0C02}"/>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9580873">
            <a:off x="2466664" y="2723619"/>
            <a:ext cx="516022" cy="516022"/>
          </a:xfrm>
          <a:prstGeom prst="rect">
            <a:avLst/>
          </a:prstGeom>
        </p:spPr>
      </p:pic>
      <p:pic>
        <p:nvPicPr>
          <p:cNvPr id="10" name="Graphic 9" descr="Marker with solid fill">
            <a:extLst>
              <a:ext uri="{FF2B5EF4-FFF2-40B4-BE49-F238E27FC236}">
                <a16:creationId xmlns:a16="http://schemas.microsoft.com/office/drawing/2014/main" id="{17F52073-49DB-D243-0532-1DBD0A934A7A}"/>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9580873">
            <a:off x="2466663" y="3371029"/>
            <a:ext cx="516022" cy="516022"/>
          </a:xfrm>
          <a:prstGeom prst="rect">
            <a:avLst/>
          </a:prstGeom>
        </p:spPr>
      </p:pic>
      <p:pic>
        <p:nvPicPr>
          <p:cNvPr id="11" name="Graphic 10" descr="Marker with solid fill">
            <a:extLst>
              <a:ext uri="{FF2B5EF4-FFF2-40B4-BE49-F238E27FC236}">
                <a16:creationId xmlns:a16="http://schemas.microsoft.com/office/drawing/2014/main" id="{E1E75EE5-ED5A-6F1E-A8A6-F999CC476A72}"/>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9580873">
            <a:off x="2466660" y="4007919"/>
            <a:ext cx="516022" cy="516022"/>
          </a:xfrm>
          <a:prstGeom prst="rect">
            <a:avLst/>
          </a:prstGeom>
        </p:spPr>
      </p:pic>
      <p:pic>
        <p:nvPicPr>
          <p:cNvPr id="12" name="Graphic 11" descr="Marker with solid fill">
            <a:extLst>
              <a:ext uri="{FF2B5EF4-FFF2-40B4-BE49-F238E27FC236}">
                <a16:creationId xmlns:a16="http://schemas.microsoft.com/office/drawing/2014/main" id="{0B7FD3D7-8246-2DF9-26F0-86BD8F74D02F}"/>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9580873">
            <a:off x="2466655" y="4644810"/>
            <a:ext cx="516022" cy="516022"/>
          </a:xfrm>
          <a:prstGeom prst="rect">
            <a:avLst/>
          </a:prstGeom>
        </p:spPr>
      </p:pic>
    </p:spTree>
    <p:extLst>
      <p:ext uri="{BB962C8B-B14F-4D97-AF65-F5344CB8AC3E}">
        <p14:creationId xmlns:p14="http://schemas.microsoft.com/office/powerpoint/2010/main" val="1383471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 presetClass="entr" presetSubtype="8"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 calcmode="lin" valueType="num">
                                      <p:cBhvr additive="base">
                                        <p:cTn id="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2" presetClass="entr" presetSubtype="8"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2" presetClass="entr" presetSubtype="8"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2" presetClass="entr" presetSubtype="8"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2" presetClass="entr" presetSubtype="8" fill="hold" grpId="0"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34C7-DD3A-BC16-D237-64C749342B4B}"/>
              </a:ext>
            </a:extLst>
          </p:cNvPr>
          <p:cNvSpPr>
            <a:spLocks noGrp="1"/>
          </p:cNvSpPr>
          <p:nvPr>
            <p:ph type="title"/>
          </p:nvPr>
        </p:nvSpPr>
        <p:spPr>
          <a:xfrm>
            <a:off x="1426129" y="1104899"/>
            <a:ext cx="5225042" cy="2618015"/>
          </a:xfrm>
        </p:spPr>
        <p:txBody>
          <a:bodyPr>
            <a:normAutofit/>
          </a:bodyPr>
          <a:lstStyle/>
          <a:p>
            <a:r>
              <a:rPr lang="en-GB" sz="4000" b="1" dirty="0"/>
              <a:t>Starting from the centre count out years in their life </a:t>
            </a:r>
            <a:br>
              <a:rPr lang="en-GB" sz="4000" b="1" dirty="0"/>
            </a:br>
            <a:r>
              <a:rPr lang="en-GB" sz="4000" b="1" dirty="0"/>
              <a:t>and colour the rings</a:t>
            </a:r>
          </a:p>
        </p:txBody>
      </p:sp>
      <p:pic>
        <p:nvPicPr>
          <p:cNvPr id="8" name="Picture 7" descr="A close up of a tree stump&#10;&#10;Description automatically generated">
            <a:extLst>
              <a:ext uri="{FF2B5EF4-FFF2-40B4-BE49-F238E27FC236}">
                <a16:creationId xmlns:a16="http://schemas.microsoft.com/office/drawing/2014/main" id="{4EDDEB57-356B-3864-5F2B-537C3D75DF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9914" y="485313"/>
            <a:ext cx="5115387" cy="51153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1936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A7920-97C7-968D-B96B-2802B69C11BD}"/>
              </a:ext>
            </a:extLst>
          </p:cNvPr>
          <p:cNvSpPr>
            <a:spLocks noGrp="1"/>
          </p:cNvSpPr>
          <p:nvPr>
            <p:ph type="title"/>
          </p:nvPr>
        </p:nvSpPr>
        <p:spPr>
          <a:xfrm>
            <a:off x="1457402" y="1241570"/>
            <a:ext cx="4192284" cy="1283916"/>
          </a:xfrm>
        </p:spPr>
        <p:txBody>
          <a:bodyPr>
            <a:normAutofit/>
          </a:bodyPr>
          <a:lstStyle/>
          <a:p>
            <a:r>
              <a:rPr lang="en-GB" sz="4000" b="1" dirty="0"/>
              <a:t>Do they know they are loved?</a:t>
            </a:r>
          </a:p>
        </p:txBody>
      </p:sp>
      <p:pic>
        <p:nvPicPr>
          <p:cNvPr id="10" name="Picture 9" descr="A red heart shaped diamond&#10;&#10;Description automatically generated">
            <a:extLst>
              <a:ext uri="{FF2B5EF4-FFF2-40B4-BE49-F238E27FC236}">
                <a16:creationId xmlns:a16="http://schemas.microsoft.com/office/drawing/2014/main" id="{F925B390-0DC5-614D-3F34-DFE3F37815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14888" y="168448"/>
            <a:ext cx="9616087" cy="72120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91952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A4C3-DF23-7F4D-E1BD-52B961D939D5}"/>
              </a:ext>
            </a:extLst>
          </p:cNvPr>
          <p:cNvSpPr>
            <a:spLocks noGrp="1"/>
          </p:cNvSpPr>
          <p:nvPr>
            <p:ph type="title"/>
          </p:nvPr>
        </p:nvSpPr>
        <p:spPr>
          <a:xfrm>
            <a:off x="1490488" y="952107"/>
            <a:ext cx="3908826" cy="2727264"/>
          </a:xfrm>
        </p:spPr>
        <p:txBody>
          <a:bodyPr>
            <a:normAutofit/>
          </a:bodyPr>
          <a:lstStyle/>
          <a:p>
            <a:r>
              <a:rPr lang="en-GB" sz="4000" b="1" dirty="0"/>
              <a:t>Who are the protectors and pollinators in their life?</a:t>
            </a:r>
          </a:p>
        </p:txBody>
      </p:sp>
      <p:pic>
        <p:nvPicPr>
          <p:cNvPr id="8" name="Picture 7" descr="A yellow and black ladybug shaped objects">
            <a:extLst>
              <a:ext uri="{FF2B5EF4-FFF2-40B4-BE49-F238E27FC236}">
                <a16:creationId xmlns:a16="http://schemas.microsoft.com/office/drawing/2014/main" id="{950D9F9E-52B4-0839-D79C-DC344B7FC5A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22766" y="952107"/>
            <a:ext cx="6175692" cy="38598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7545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94CDC-5D73-7FCB-2F05-83F0BE5A97AA}"/>
              </a:ext>
            </a:extLst>
          </p:cNvPr>
          <p:cNvSpPr>
            <a:spLocks noGrp="1"/>
          </p:cNvSpPr>
          <p:nvPr>
            <p:ph type="title"/>
          </p:nvPr>
        </p:nvSpPr>
        <p:spPr>
          <a:xfrm>
            <a:off x="1547174" y="1124124"/>
            <a:ext cx="3318740" cy="1455790"/>
          </a:xfrm>
        </p:spPr>
        <p:txBody>
          <a:bodyPr>
            <a:normAutofit/>
          </a:bodyPr>
          <a:lstStyle/>
          <a:p>
            <a:r>
              <a:rPr lang="en-GB" sz="4000" b="1" dirty="0"/>
              <a:t>How might they shine?</a:t>
            </a:r>
          </a:p>
        </p:txBody>
      </p:sp>
      <p:pic>
        <p:nvPicPr>
          <p:cNvPr id="6" name="Picture 5">
            <a:extLst>
              <a:ext uri="{FF2B5EF4-FFF2-40B4-BE49-F238E27FC236}">
                <a16:creationId xmlns:a16="http://schemas.microsoft.com/office/drawing/2014/main" id="{A150B2DE-DA2E-9BBC-C890-D6364713AFE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3323209">
            <a:off x="5382208" y="406952"/>
            <a:ext cx="3887759" cy="3887759"/>
          </a:xfrm>
          <a:prstGeom prst="rect">
            <a:avLst/>
          </a:prstGeom>
          <a:ln>
            <a:noFill/>
          </a:ln>
          <a:effectLst>
            <a:outerShdw blurRad="292100" dist="139700" dir="2700000" algn="tl" rotWithShape="0">
              <a:srgbClr val="333333">
                <a:alpha val="65000"/>
              </a:srgbClr>
            </a:outerShdw>
          </a:effectLst>
        </p:spPr>
      </p:pic>
      <p:pic>
        <p:nvPicPr>
          <p:cNvPr id="8" name="Picture 7" descr="A group of stars on a black background&#10;&#10;Description automatically generated">
            <a:extLst>
              <a:ext uri="{FF2B5EF4-FFF2-40B4-BE49-F238E27FC236}">
                <a16:creationId xmlns:a16="http://schemas.microsoft.com/office/drawing/2014/main" id="{722715AC-5582-B455-3D83-064E4F088C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037732">
            <a:off x="7336657" y="1236672"/>
            <a:ext cx="3850605" cy="3850605"/>
          </a:xfrm>
          <a:prstGeom prst="rect">
            <a:avLst/>
          </a:prstGeom>
          <a:ln>
            <a:noFill/>
          </a:ln>
          <a:effectLst>
            <a:outerShdw blurRad="292100" dist="139700" dir="2700000" algn="tl" rotWithShape="0">
              <a:srgbClr val="333333">
                <a:alpha val="65000"/>
              </a:srgbClr>
            </a:outerShdw>
          </a:effectLst>
        </p:spPr>
      </p:pic>
      <p:pic>
        <p:nvPicPr>
          <p:cNvPr id="9" name="Picture 8" descr="A group of stars on a black background&#10;&#10;Description automatically generated">
            <a:extLst>
              <a:ext uri="{FF2B5EF4-FFF2-40B4-BE49-F238E27FC236}">
                <a16:creationId xmlns:a16="http://schemas.microsoft.com/office/drawing/2014/main" id="{B466BC10-7D56-6ECE-7967-57F270C2CF4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7664597">
            <a:off x="4937498" y="3133389"/>
            <a:ext cx="2747557" cy="2747557"/>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8CB73A6E-4AFF-1546-9084-BA9A2D9BF0C4}"/>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rot="1367570">
            <a:off x="10001871" y="2029231"/>
            <a:ext cx="2245041" cy="22450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58005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1B3991-D19A-2701-AE37-FBA5FBEECDBB}"/>
              </a:ext>
            </a:extLst>
          </p:cNvPr>
          <p:cNvSpPr txBox="1">
            <a:spLocks/>
          </p:cNvSpPr>
          <p:nvPr/>
        </p:nvSpPr>
        <p:spPr>
          <a:xfrm>
            <a:off x="1438178" y="1364310"/>
            <a:ext cx="3881967" cy="1323472"/>
          </a:xfrm>
          <a:prstGeom prst="rect">
            <a:avLst/>
          </a:prstGeom>
        </p:spPr>
        <p:txBody>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en-GB" sz="4000" b="1" dirty="0">
                <a:latin typeface="Arial" panose="020B0604020202020204" pitchFamily="34" charset="0"/>
                <a:cs typeface="Arial" panose="020B0604020202020204" pitchFamily="34" charset="0"/>
              </a:rPr>
              <a:t>How can you support them?</a:t>
            </a:r>
          </a:p>
        </p:txBody>
      </p:sp>
      <p:pic>
        <p:nvPicPr>
          <p:cNvPr id="5" name="Picture 4" descr="A ball of string on a black background&#10;&#10;Description automatically generated">
            <a:extLst>
              <a:ext uri="{FF2B5EF4-FFF2-40B4-BE49-F238E27FC236}">
                <a16:creationId xmlns:a16="http://schemas.microsoft.com/office/drawing/2014/main" id="{BCDA67E9-DB39-6938-51A9-FE2652766D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709216">
            <a:off x="4804264" y="1303827"/>
            <a:ext cx="6823974" cy="45493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439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1B4226084DA04EA99769B0984EA707" ma:contentTypeVersion="15" ma:contentTypeDescription="Create a new document." ma:contentTypeScope="" ma:versionID="f0637e9b4cd48c568e051002854f8d4c">
  <xsd:schema xmlns:xsd="http://www.w3.org/2001/XMLSchema" xmlns:xs="http://www.w3.org/2001/XMLSchema" xmlns:p="http://schemas.microsoft.com/office/2006/metadata/properties" xmlns:ns2="ba65387f-9728-48a7-bf7f-47294bbf02ea" xmlns:ns3="37b8247b-92ea-43dd-b6d5-6ded56920b0f" targetNamespace="http://schemas.microsoft.com/office/2006/metadata/properties" ma:root="true" ma:fieldsID="d944092ba7c871e21aac6706256b5e50" ns2:_="" ns3:_="">
    <xsd:import namespace="ba65387f-9728-48a7-bf7f-47294bbf02ea"/>
    <xsd:import namespace="37b8247b-92ea-43dd-b6d5-6ded56920b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ObjectDetectorVersion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5387f-9728-48a7-bf7f-47294bbf02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3961625-829a-47c7-ab9f-0abdf34e68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b8247b-92ea-43dd-b6d5-6ded56920b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cf60aaa-134c-4108-8c0e-ea1f520e934d}" ma:internalName="TaxCatchAll" ma:showField="CatchAllData" ma:web="37b8247b-92ea-43dd-b6d5-6ded56920b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7b8247b-92ea-43dd-b6d5-6ded56920b0f" xsi:nil="true"/>
    <lcf76f155ced4ddcb4097134ff3c332f xmlns="ba65387f-9728-48a7-bf7f-47294bbf02e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7F02D3-4957-40AD-AD53-E73CABD326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65387f-9728-48a7-bf7f-47294bbf02ea"/>
    <ds:schemaRef ds:uri="37b8247b-92ea-43dd-b6d5-6ded56920b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6CCB2B-3540-4624-9504-2307DB02F9E8}">
  <ds:schemaRefs>
    <ds:schemaRef ds:uri="http://schemas.microsoft.com/office/2006/metadata/properties"/>
    <ds:schemaRef ds:uri="http://schemas.microsoft.com/office/infopath/2007/PartnerControls"/>
    <ds:schemaRef ds:uri="ba65387f-9728-48a7-bf7f-47294bbf02ea"/>
    <ds:schemaRef ds:uri="37b8247b-92ea-43dd-b6d5-6ded56920b0f"/>
    <ds:schemaRef ds:uri="d4c39d4d-64ec-4058-a805-31ab6c1052fe"/>
  </ds:schemaRefs>
</ds:datastoreItem>
</file>

<file path=customXml/itemProps3.xml><?xml version="1.0" encoding="utf-8"?>
<ds:datastoreItem xmlns:ds="http://schemas.openxmlformats.org/officeDocument/2006/customXml" ds:itemID="{6D3F657F-AF1B-4AE5-8503-23F98091F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337</TotalTime>
  <Words>1690</Words>
  <Application>Microsoft Macintosh PowerPoint</Application>
  <PresentationFormat>Widescreen</PresentationFormat>
  <Paragraphs>75</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BBC Reith Sans Medium</vt:lpstr>
      <vt:lpstr>Calibri</vt:lpstr>
      <vt:lpstr>Rubik</vt:lpstr>
      <vt:lpstr>Segoe Print</vt:lpstr>
      <vt:lpstr>Nature Illustration 16x9</vt:lpstr>
      <vt:lpstr>PowerPoint Presentation</vt:lpstr>
      <vt:lpstr>PowerPoint Presentation</vt:lpstr>
      <vt:lpstr>PowerPoint Presentation</vt:lpstr>
      <vt:lpstr>Think of a young person you know or have known</vt:lpstr>
      <vt:lpstr>Starting from the centre count out years in their life  and colour the rings</vt:lpstr>
      <vt:lpstr>Do they know they are loved?</vt:lpstr>
      <vt:lpstr>Who are the protectors and pollinators in their life?</vt:lpstr>
      <vt:lpstr>How might they shine?</vt:lpstr>
      <vt:lpstr>PowerPoint Presentation</vt:lpstr>
      <vt:lpstr>Changing the metaphor</vt:lpstr>
      <vt:lpstr>A blessing for young people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Praying with and for young people</dc:title>
  <dc:creator>Sam Richards</dc:creator>
  <cp:lastModifiedBy>David Salsbury</cp:lastModifiedBy>
  <cp:revision>4</cp:revision>
  <dcterms:created xsi:type="dcterms:W3CDTF">2023-03-17T10:34:11Z</dcterms:created>
  <dcterms:modified xsi:type="dcterms:W3CDTF">2023-10-24T09:00:29Z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0x010100761B4226084DA04EA99769B0984EA707</vt:lpwstr>
  </property>
  <property fmtid="{D5CDD505-2E9C-101B-9397-08002B2CF9AE}" pid="3" name="MediaServiceImageTags">
    <vt:lpwstr/>
  </property>
</Properties>
</file>