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4" r:id="rId5"/>
    <p:sldId id="270" r:id="rId6"/>
    <p:sldId id="279" r:id="rId7"/>
    <p:sldId id="278" r:id="rId8"/>
    <p:sldId id="277" r:id="rId9"/>
    <p:sldId id="262" r:id="rId10"/>
    <p:sldId id="268" r:id="rId11"/>
    <p:sldId id="269" r:id="rId12"/>
    <p:sldId id="280" r:id="rId13"/>
    <p:sldId id="28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Richards" userId="fac3872a-1981-492b-9e3a-149ea8c90b60" providerId="ADAL" clId="{6E9D11DB-92DF-4CF9-BDCD-7FDE0E1C9254}"/>
    <pc:docChg chg="modSld">
      <pc:chgData name="Sam Richards" userId="fac3872a-1981-492b-9e3a-149ea8c90b60" providerId="ADAL" clId="{6E9D11DB-92DF-4CF9-BDCD-7FDE0E1C9254}" dt="2024-06-20T07:26:10.183" v="65" actId="1076"/>
      <pc:docMkLst>
        <pc:docMk/>
      </pc:docMkLst>
      <pc:sldChg chg="modSp mod">
        <pc:chgData name="Sam Richards" userId="fac3872a-1981-492b-9e3a-149ea8c90b60" providerId="ADAL" clId="{6E9D11DB-92DF-4CF9-BDCD-7FDE0E1C9254}" dt="2024-06-20T07:15:51.201" v="5" actId="1076"/>
        <pc:sldMkLst>
          <pc:docMk/>
          <pc:sldMk cId="1036712333" sldId="260"/>
        </pc:sldMkLst>
        <pc:spChg chg="mod">
          <ac:chgData name="Sam Richards" userId="fac3872a-1981-492b-9e3a-149ea8c90b60" providerId="ADAL" clId="{6E9D11DB-92DF-4CF9-BDCD-7FDE0E1C9254}" dt="2024-06-20T07:15:51.201" v="5" actId="1076"/>
          <ac:spMkLst>
            <pc:docMk/>
            <pc:sldMk cId="1036712333" sldId="260"/>
            <ac:spMk id="2" creationId="{5A331C61-B6D9-731F-363B-4E09C3CAF03A}"/>
          </ac:spMkLst>
        </pc:spChg>
      </pc:sldChg>
      <pc:sldChg chg="modSp mod">
        <pc:chgData name="Sam Richards" userId="fac3872a-1981-492b-9e3a-149ea8c90b60" providerId="ADAL" clId="{6E9D11DB-92DF-4CF9-BDCD-7FDE0E1C9254}" dt="2024-06-20T07:18:19.858" v="15" actId="1076"/>
        <pc:sldMkLst>
          <pc:docMk/>
          <pc:sldMk cId="1337327907" sldId="261"/>
        </pc:sldMkLst>
        <pc:spChg chg="mod">
          <ac:chgData name="Sam Richards" userId="fac3872a-1981-492b-9e3a-149ea8c90b60" providerId="ADAL" clId="{6E9D11DB-92DF-4CF9-BDCD-7FDE0E1C9254}" dt="2024-06-20T07:18:19.858" v="15" actId="1076"/>
          <ac:spMkLst>
            <pc:docMk/>
            <pc:sldMk cId="1337327907" sldId="261"/>
            <ac:spMk id="2" creationId="{5AC31CE5-B812-BC8D-C616-C09B0F388566}"/>
          </ac:spMkLst>
        </pc:spChg>
      </pc:sldChg>
      <pc:sldChg chg="modSp mod">
        <pc:chgData name="Sam Richards" userId="fac3872a-1981-492b-9e3a-149ea8c90b60" providerId="ADAL" clId="{6E9D11DB-92DF-4CF9-BDCD-7FDE0E1C9254}" dt="2024-06-20T07:18:53.668" v="18" actId="1076"/>
        <pc:sldMkLst>
          <pc:docMk/>
          <pc:sldMk cId="298723851" sldId="263"/>
        </pc:sldMkLst>
        <pc:spChg chg="mod">
          <ac:chgData name="Sam Richards" userId="fac3872a-1981-492b-9e3a-149ea8c90b60" providerId="ADAL" clId="{6E9D11DB-92DF-4CF9-BDCD-7FDE0E1C9254}" dt="2024-06-20T07:18:53.668" v="18" actId="1076"/>
          <ac:spMkLst>
            <pc:docMk/>
            <pc:sldMk cId="298723851" sldId="263"/>
            <ac:spMk id="3" creationId="{5CFD6E1A-C803-2424-0C3D-6B18F6C5BEC9}"/>
          </ac:spMkLst>
        </pc:spChg>
      </pc:sldChg>
      <pc:sldChg chg="modSp mod">
        <pc:chgData name="Sam Richards" userId="fac3872a-1981-492b-9e3a-149ea8c90b60" providerId="ADAL" clId="{6E9D11DB-92DF-4CF9-BDCD-7FDE0E1C9254}" dt="2024-06-20T07:24:59.775" v="62" actId="20577"/>
        <pc:sldMkLst>
          <pc:docMk/>
          <pc:sldMk cId="32211155" sldId="265"/>
        </pc:sldMkLst>
        <pc:spChg chg="mod">
          <ac:chgData name="Sam Richards" userId="fac3872a-1981-492b-9e3a-149ea8c90b60" providerId="ADAL" clId="{6E9D11DB-92DF-4CF9-BDCD-7FDE0E1C9254}" dt="2024-06-20T07:24:59.775" v="62" actId="20577"/>
          <ac:spMkLst>
            <pc:docMk/>
            <pc:sldMk cId="32211155" sldId="265"/>
            <ac:spMk id="2" creationId="{2D3A3A22-D9DD-855E-FF50-AC3205B457AD}"/>
          </ac:spMkLst>
        </pc:spChg>
      </pc:sldChg>
      <pc:sldChg chg="modSp mod">
        <pc:chgData name="Sam Richards" userId="fac3872a-1981-492b-9e3a-149ea8c90b60" providerId="ADAL" clId="{6E9D11DB-92DF-4CF9-BDCD-7FDE0E1C9254}" dt="2024-06-20T07:25:52.259" v="64" actId="14100"/>
        <pc:sldMkLst>
          <pc:docMk/>
          <pc:sldMk cId="3343227798" sldId="266"/>
        </pc:sldMkLst>
        <pc:spChg chg="mod">
          <ac:chgData name="Sam Richards" userId="fac3872a-1981-492b-9e3a-149ea8c90b60" providerId="ADAL" clId="{6E9D11DB-92DF-4CF9-BDCD-7FDE0E1C9254}" dt="2024-06-20T07:25:52.259" v="64" actId="14100"/>
          <ac:spMkLst>
            <pc:docMk/>
            <pc:sldMk cId="3343227798" sldId="266"/>
            <ac:spMk id="4" creationId="{49E7AF69-BEE8-D0E6-127C-929743E60262}"/>
          </ac:spMkLst>
        </pc:spChg>
      </pc:sldChg>
      <pc:sldChg chg="modSp mod">
        <pc:chgData name="Sam Richards" userId="fac3872a-1981-492b-9e3a-149ea8c90b60" providerId="ADAL" clId="{6E9D11DB-92DF-4CF9-BDCD-7FDE0E1C9254}" dt="2024-06-20T07:20:19.614" v="31" actId="1076"/>
        <pc:sldMkLst>
          <pc:docMk/>
          <pc:sldMk cId="3073260086" sldId="267"/>
        </pc:sldMkLst>
        <pc:spChg chg="mod">
          <ac:chgData name="Sam Richards" userId="fac3872a-1981-492b-9e3a-149ea8c90b60" providerId="ADAL" clId="{6E9D11DB-92DF-4CF9-BDCD-7FDE0E1C9254}" dt="2024-06-20T07:20:19.614" v="31" actId="1076"/>
          <ac:spMkLst>
            <pc:docMk/>
            <pc:sldMk cId="3073260086" sldId="267"/>
            <ac:spMk id="3" creationId="{AD777246-709F-3EE4-754E-69770C6DFBE9}"/>
          </ac:spMkLst>
        </pc:spChg>
      </pc:sldChg>
      <pc:sldChg chg="modSp mod">
        <pc:chgData name="Sam Richards" userId="fac3872a-1981-492b-9e3a-149ea8c90b60" providerId="ADAL" clId="{6E9D11DB-92DF-4CF9-BDCD-7FDE0E1C9254}" dt="2024-06-20T07:19:30.584" v="23" actId="1076"/>
        <pc:sldMkLst>
          <pc:docMk/>
          <pc:sldMk cId="4157714483" sldId="268"/>
        </pc:sldMkLst>
        <pc:spChg chg="mod">
          <ac:chgData name="Sam Richards" userId="fac3872a-1981-492b-9e3a-149ea8c90b60" providerId="ADAL" clId="{6E9D11DB-92DF-4CF9-BDCD-7FDE0E1C9254}" dt="2024-06-20T07:19:30.584" v="23" actId="1076"/>
          <ac:spMkLst>
            <pc:docMk/>
            <pc:sldMk cId="4157714483" sldId="268"/>
            <ac:spMk id="3" creationId="{10A2E77E-8DB8-ABB8-527C-68A75D108BF3}"/>
          </ac:spMkLst>
        </pc:spChg>
      </pc:sldChg>
      <pc:sldChg chg="modSp mod">
        <pc:chgData name="Sam Richards" userId="fac3872a-1981-492b-9e3a-149ea8c90b60" providerId="ADAL" clId="{6E9D11DB-92DF-4CF9-BDCD-7FDE0E1C9254}" dt="2024-06-20T07:19:42.182" v="26" actId="1076"/>
        <pc:sldMkLst>
          <pc:docMk/>
          <pc:sldMk cId="809640786" sldId="269"/>
        </pc:sldMkLst>
        <pc:spChg chg="mod">
          <ac:chgData name="Sam Richards" userId="fac3872a-1981-492b-9e3a-149ea8c90b60" providerId="ADAL" clId="{6E9D11DB-92DF-4CF9-BDCD-7FDE0E1C9254}" dt="2024-06-20T07:19:42.182" v="26" actId="1076"/>
          <ac:spMkLst>
            <pc:docMk/>
            <pc:sldMk cId="809640786" sldId="269"/>
            <ac:spMk id="3" creationId="{6B4A69D4-60F5-E7C7-F928-ED6C6748483D}"/>
          </ac:spMkLst>
        </pc:spChg>
      </pc:sldChg>
      <pc:sldChg chg="modSp mod">
        <pc:chgData name="Sam Richards" userId="fac3872a-1981-492b-9e3a-149ea8c90b60" providerId="ADAL" clId="{6E9D11DB-92DF-4CF9-BDCD-7FDE0E1C9254}" dt="2024-06-20T07:19:18.090" v="20" actId="14100"/>
        <pc:sldMkLst>
          <pc:docMk/>
          <pc:sldMk cId="3772255796" sldId="270"/>
        </pc:sldMkLst>
        <pc:spChg chg="mod">
          <ac:chgData name="Sam Richards" userId="fac3872a-1981-492b-9e3a-149ea8c90b60" providerId="ADAL" clId="{6E9D11DB-92DF-4CF9-BDCD-7FDE0E1C9254}" dt="2024-06-20T07:19:18.090" v="20" actId="14100"/>
          <ac:spMkLst>
            <pc:docMk/>
            <pc:sldMk cId="3772255796" sldId="270"/>
            <ac:spMk id="3" creationId="{98CAC110-B36A-311B-0D04-6EEB48A13D8F}"/>
          </ac:spMkLst>
        </pc:spChg>
      </pc:sldChg>
      <pc:sldChg chg="modSp mod">
        <pc:chgData name="Sam Richards" userId="fac3872a-1981-492b-9e3a-149ea8c90b60" providerId="ADAL" clId="{6E9D11DB-92DF-4CF9-BDCD-7FDE0E1C9254}" dt="2024-06-20T07:20:40.930" v="34" actId="1076"/>
        <pc:sldMkLst>
          <pc:docMk/>
          <pc:sldMk cId="703777826" sldId="271"/>
        </pc:sldMkLst>
        <pc:spChg chg="mod">
          <ac:chgData name="Sam Richards" userId="fac3872a-1981-492b-9e3a-149ea8c90b60" providerId="ADAL" clId="{6E9D11DB-92DF-4CF9-BDCD-7FDE0E1C9254}" dt="2024-06-20T07:20:40.930" v="34" actId="1076"/>
          <ac:spMkLst>
            <pc:docMk/>
            <pc:sldMk cId="703777826" sldId="271"/>
            <ac:spMk id="3" creationId="{EF6764F0-4D62-4100-E85C-70F5F4803420}"/>
          </ac:spMkLst>
        </pc:spChg>
      </pc:sldChg>
      <pc:sldChg chg="modSp mod">
        <pc:chgData name="Sam Richards" userId="fac3872a-1981-492b-9e3a-149ea8c90b60" providerId="ADAL" clId="{6E9D11DB-92DF-4CF9-BDCD-7FDE0E1C9254}" dt="2024-06-20T07:26:10.183" v="65" actId="1076"/>
        <pc:sldMkLst>
          <pc:docMk/>
          <pc:sldMk cId="1675598674" sldId="272"/>
        </pc:sldMkLst>
        <pc:spChg chg="mod">
          <ac:chgData name="Sam Richards" userId="fac3872a-1981-492b-9e3a-149ea8c90b60" providerId="ADAL" clId="{6E9D11DB-92DF-4CF9-BDCD-7FDE0E1C9254}" dt="2024-06-20T07:26:10.183" v="65" actId="1076"/>
          <ac:spMkLst>
            <pc:docMk/>
            <pc:sldMk cId="1675598674" sldId="272"/>
            <ac:spMk id="2" creationId="{5A331C61-B6D9-731F-363B-4E09C3CAF03A}"/>
          </ac:spMkLst>
        </pc:spChg>
      </pc:sldChg>
      <pc:sldChg chg="modSp mod">
        <pc:chgData name="Sam Richards" userId="fac3872a-1981-492b-9e3a-149ea8c90b60" providerId="ADAL" clId="{6E9D11DB-92DF-4CF9-BDCD-7FDE0E1C9254}" dt="2024-06-20T07:20:52.982" v="37" actId="1076"/>
        <pc:sldMkLst>
          <pc:docMk/>
          <pc:sldMk cId="1352106516" sldId="273"/>
        </pc:sldMkLst>
        <pc:spChg chg="mod">
          <ac:chgData name="Sam Richards" userId="fac3872a-1981-492b-9e3a-149ea8c90b60" providerId="ADAL" clId="{6E9D11DB-92DF-4CF9-BDCD-7FDE0E1C9254}" dt="2024-06-20T07:20:52.982" v="37" actId="1076"/>
          <ac:spMkLst>
            <pc:docMk/>
            <pc:sldMk cId="1352106516" sldId="273"/>
            <ac:spMk id="3" creationId="{EF6764F0-4D62-4100-E85C-70F5F4803420}"/>
          </ac:spMkLst>
        </pc:spChg>
      </pc:sldChg>
      <pc:sldChg chg="modSp mod">
        <pc:chgData name="Sam Richards" userId="fac3872a-1981-492b-9e3a-149ea8c90b60" providerId="ADAL" clId="{6E9D11DB-92DF-4CF9-BDCD-7FDE0E1C9254}" dt="2024-06-20T07:17:21.877" v="9" actId="1076"/>
        <pc:sldMkLst>
          <pc:docMk/>
          <pc:sldMk cId="4176352272" sldId="274"/>
        </pc:sldMkLst>
        <pc:spChg chg="mod">
          <ac:chgData name="Sam Richards" userId="fac3872a-1981-492b-9e3a-149ea8c90b60" providerId="ADAL" clId="{6E9D11DB-92DF-4CF9-BDCD-7FDE0E1C9254}" dt="2024-06-20T07:17:21.877" v="9" actId="1076"/>
          <ac:spMkLst>
            <pc:docMk/>
            <pc:sldMk cId="4176352272" sldId="274"/>
            <ac:spMk id="4" creationId="{49E7AF69-BEE8-D0E6-127C-929743E60262}"/>
          </ac:spMkLst>
        </pc:spChg>
      </pc:sldChg>
      <pc:sldChg chg="modSp mod">
        <pc:chgData name="Sam Richards" userId="fac3872a-1981-492b-9e3a-149ea8c90b60" providerId="ADAL" clId="{6E9D11DB-92DF-4CF9-BDCD-7FDE0E1C9254}" dt="2024-06-20T07:17:36.991" v="12" actId="1076"/>
        <pc:sldMkLst>
          <pc:docMk/>
          <pc:sldMk cId="4183971701" sldId="275"/>
        </pc:sldMkLst>
        <pc:spChg chg="mod">
          <ac:chgData name="Sam Richards" userId="fac3872a-1981-492b-9e3a-149ea8c90b60" providerId="ADAL" clId="{6E9D11DB-92DF-4CF9-BDCD-7FDE0E1C9254}" dt="2024-06-20T07:17:36.991" v="12" actId="1076"/>
          <ac:spMkLst>
            <pc:docMk/>
            <pc:sldMk cId="4183971701" sldId="275"/>
            <ac:spMk id="2" creationId="{2D3A3A22-D9DD-855E-FF50-AC3205B457AD}"/>
          </ac:spMkLst>
        </pc:spChg>
      </pc:sldChg>
      <pc:sldChg chg="modSp mod">
        <pc:chgData name="Sam Richards" userId="fac3872a-1981-492b-9e3a-149ea8c90b60" providerId="ADAL" clId="{6E9D11DB-92DF-4CF9-BDCD-7FDE0E1C9254}" dt="2024-06-20T07:24:21.900" v="57" actId="1076"/>
        <pc:sldMkLst>
          <pc:docMk/>
          <pc:sldMk cId="3945512290" sldId="276"/>
        </pc:sldMkLst>
        <pc:spChg chg="mod">
          <ac:chgData name="Sam Richards" userId="fac3872a-1981-492b-9e3a-149ea8c90b60" providerId="ADAL" clId="{6E9D11DB-92DF-4CF9-BDCD-7FDE0E1C9254}" dt="2024-06-20T07:24:21.900" v="57" actId="1076"/>
          <ac:spMkLst>
            <pc:docMk/>
            <pc:sldMk cId="3945512290" sldId="276"/>
            <ac:spMk id="2" creationId="{2D3A3A22-D9DD-855E-FF50-AC3205B457AD}"/>
          </ac:spMkLst>
        </pc:spChg>
      </pc:sldChg>
    </pc:docChg>
  </pc:docChgLst>
  <pc:docChgLst>
    <pc:chgData name="Sharon Lloyd" userId="c869b8c7-2009-4771-bb61-5e4a650d3454" providerId="ADAL" clId="{5A9B52BC-63AE-41C8-81DA-E36B59286BB1}"/>
    <pc:docChg chg="undo custSel addSld delSld modSld sldOrd">
      <pc:chgData name="Sharon Lloyd" userId="c869b8c7-2009-4771-bb61-5e4a650d3454" providerId="ADAL" clId="{5A9B52BC-63AE-41C8-81DA-E36B59286BB1}" dt="2024-05-01T10:50:18.189" v="3974" actId="20577"/>
      <pc:docMkLst>
        <pc:docMk/>
      </pc:docMkLst>
      <pc:sldChg chg="addSp modSp ord modAnim">
        <pc:chgData name="Sharon Lloyd" userId="c869b8c7-2009-4771-bb61-5e4a650d3454" providerId="ADAL" clId="{5A9B52BC-63AE-41C8-81DA-E36B59286BB1}" dt="2024-04-30T13:58:48.150" v="4"/>
        <pc:sldMkLst>
          <pc:docMk/>
          <pc:sldMk cId="1950712965" sldId="259"/>
        </pc:sldMkLst>
        <pc:picChg chg="add mod">
          <ac:chgData name="Sharon Lloyd" userId="c869b8c7-2009-4771-bb61-5e4a650d3454" providerId="ADAL" clId="{5A9B52BC-63AE-41C8-81DA-E36B59286BB1}" dt="2024-04-30T13:58:39.817" v="0"/>
          <ac:picMkLst>
            <pc:docMk/>
            <pc:sldMk cId="1950712965" sldId="259"/>
            <ac:picMk id="2" creationId="{91E7D7E6-B03E-753B-FEE5-DA9F350B11BC}"/>
          </ac:picMkLst>
        </pc:picChg>
      </pc:sldChg>
      <pc:sldChg chg="addSp delSp modSp mod ord">
        <pc:chgData name="Sharon Lloyd" userId="c869b8c7-2009-4771-bb61-5e4a650d3454" providerId="ADAL" clId="{5A9B52BC-63AE-41C8-81DA-E36B59286BB1}" dt="2024-05-01T10:46:09.272" v="3574" actId="20577"/>
        <pc:sldMkLst>
          <pc:docMk/>
          <pc:sldMk cId="1036712333" sldId="260"/>
        </pc:sldMkLst>
        <pc:spChg chg="add mod">
          <ac:chgData name="Sharon Lloyd" userId="c869b8c7-2009-4771-bb61-5e4a650d3454" providerId="ADAL" clId="{5A9B52BC-63AE-41C8-81DA-E36B59286BB1}" dt="2024-05-01T10:46:09.272" v="3574" actId="20577"/>
          <ac:spMkLst>
            <pc:docMk/>
            <pc:sldMk cId="1036712333" sldId="260"/>
            <ac:spMk id="2" creationId="{5A331C61-B6D9-731F-363B-4E09C3CAF03A}"/>
          </ac:spMkLst>
        </pc:spChg>
        <pc:spChg chg="add del mod">
          <ac:chgData name="Sharon Lloyd" userId="c869b8c7-2009-4771-bb61-5e4a650d3454" providerId="ADAL" clId="{5A9B52BC-63AE-41C8-81DA-E36B59286BB1}" dt="2024-05-01T10:33:21.458" v="2921" actId="478"/>
          <ac:spMkLst>
            <pc:docMk/>
            <pc:sldMk cId="1036712333" sldId="260"/>
            <ac:spMk id="3" creationId="{19EB89D8-BADF-71FA-75AA-ACDDD141DE13}"/>
          </ac:spMkLst>
        </pc:spChg>
      </pc:sldChg>
      <pc:sldChg chg="addSp delSp modSp mod ord">
        <pc:chgData name="Sharon Lloyd" userId="c869b8c7-2009-4771-bb61-5e4a650d3454" providerId="ADAL" clId="{5A9B52BC-63AE-41C8-81DA-E36B59286BB1}" dt="2024-05-01T10:33:54.438" v="2940" actId="478"/>
        <pc:sldMkLst>
          <pc:docMk/>
          <pc:sldMk cId="1337327907" sldId="261"/>
        </pc:sldMkLst>
        <pc:spChg chg="add mod">
          <ac:chgData name="Sharon Lloyd" userId="c869b8c7-2009-4771-bb61-5e4a650d3454" providerId="ADAL" clId="{5A9B52BC-63AE-41C8-81DA-E36B59286BB1}" dt="2024-04-30T14:35:58.181" v="1104" actId="113"/>
          <ac:spMkLst>
            <pc:docMk/>
            <pc:sldMk cId="1337327907" sldId="261"/>
            <ac:spMk id="2" creationId="{5AC31CE5-B812-BC8D-C616-C09B0F388566}"/>
          </ac:spMkLst>
        </pc:spChg>
        <pc:spChg chg="add del mod">
          <ac:chgData name="Sharon Lloyd" userId="c869b8c7-2009-4771-bb61-5e4a650d3454" providerId="ADAL" clId="{5A9B52BC-63AE-41C8-81DA-E36B59286BB1}" dt="2024-05-01T10:33:54.438" v="2940" actId="478"/>
          <ac:spMkLst>
            <pc:docMk/>
            <pc:sldMk cId="1337327907" sldId="261"/>
            <ac:spMk id="3" creationId="{740D0352-3175-0139-C012-FE68235ADA4F}"/>
          </ac:spMkLst>
        </pc:spChg>
      </pc:sldChg>
      <pc:sldChg chg="addSp modSp add modAnim">
        <pc:chgData name="Sharon Lloyd" userId="c869b8c7-2009-4771-bb61-5e4a650d3454" providerId="ADAL" clId="{5A9B52BC-63AE-41C8-81DA-E36B59286BB1}" dt="2024-04-30T14:01:41.616" v="7"/>
        <pc:sldMkLst>
          <pc:docMk/>
          <pc:sldMk cId="364401347" sldId="262"/>
        </pc:sldMkLst>
        <pc:picChg chg="add mod">
          <ac:chgData name="Sharon Lloyd" userId="c869b8c7-2009-4771-bb61-5e4a650d3454" providerId="ADAL" clId="{5A9B52BC-63AE-41C8-81DA-E36B59286BB1}" dt="2024-04-30T14:01:41.616" v="7"/>
          <ac:picMkLst>
            <pc:docMk/>
            <pc:sldMk cId="364401347" sldId="262"/>
            <ac:picMk id="2" creationId="{EF837F9B-F4CE-FF3A-DEC7-1743E79F12A1}"/>
          </ac:picMkLst>
        </pc:picChg>
      </pc:sldChg>
      <pc:sldChg chg="addSp modSp add mod ord">
        <pc:chgData name="Sharon Lloyd" userId="c869b8c7-2009-4771-bb61-5e4a650d3454" providerId="ADAL" clId="{5A9B52BC-63AE-41C8-81DA-E36B59286BB1}" dt="2024-05-01T10:28:03.012" v="2833" actId="1076"/>
        <pc:sldMkLst>
          <pc:docMk/>
          <pc:sldMk cId="298723851" sldId="263"/>
        </pc:sldMkLst>
        <pc:spChg chg="add mod">
          <ac:chgData name="Sharon Lloyd" userId="c869b8c7-2009-4771-bb61-5e4a650d3454" providerId="ADAL" clId="{5A9B52BC-63AE-41C8-81DA-E36B59286BB1}" dt="2024-05-01T10:28:03.012" v="2833" actId="1076"/>
          <ac:spMkLst>
            <pc:docMk/>
            <pc:sldMk cId="298723851" sldId="263"/>
            <ac:spMk id="3" creationId="{5CFD6E1A-C803-2424-0C3D-6B18F6C5BEC9}"/>
          </ac:spMkLst>
        </pc:spChg>
      </pc:sldChg>
      <pc:sldChg chg="addSp modSp add modAnim">
        <pc:chgData name="Sharon Lloyd" userId="c869b8c7-2009-4771-bb61-5e4a650d3454" providerId="ADAL" clId="{5A9B52BC-63AE-41C8-81DA-E36B59286BB1}" dt="2024-04-30T14:04:49.392" v="10"/>
        <pc:sldMkLst>
          <pc:docMk/>
          <pc:sldMk cId="2726662997" sldId="264"/>
        </pc:sldMkLst>
        <pc:picChg chg="add mod">
          <ac:chgData name="Sharon Lloyd" userId="c869b8c7-2009-4771-bb61-5e4a650d3454" providerId="ADAL" clId="{5A9B52BC-63AE-41C8-81DA-E36B59286BB1}" dt="2024-04-30T14:04:49.392" v="10"/>
          <ac:picMkLst>
            <pc:docMk/>
            <pc:sldMk cId="2726662997" sldId="264"/>
            <ac:picMk id="2" creationId="{4ED8770E-E69C-0C3D-F8B2-41F77CCD35A8}"/>
          </ac:picMkLst>
        </pc:picChg>
      </pc:sldChg>
      <pc:sldChg chg="addSp modSp add mod ord">
        <pc:chgData name="Sharon Lloyd" userId="c869b8c7-2009-4771-bb61-5e4a650d3454" providerId="ADAL" clId="{5A9B52BC-63AE-41C8-81DA-E36B59286BB1}" dt="2024-04-30T14:50:44.276" v="2255" actId="1076"/>
        <pc:sldMkLst>
          <pc:docMk/>
          <pc:sldMk cId="32211155" sldId="265"/>
        </pc:sldMkLst>
        <pc:spChg chg="add mod">
          <ac:chgData name="Sharon Lloyd" userId="c869b8c7-2009-4771-bb61-5e4a650d3454" providerId="ADAL" clId="{5A9B52BC-63AE-41C8-81DA-E36B59286BB1}" dt="2024-04-30T14:50:44.276" v="2255" actId="1076"/>
          <ac:spMkLst>
            <pc:docMk/>
            <pc:sldMk cId="32211155" sldId="265"/>
            <ac:spMk id="2" creationId="{2D3A3A22-D9DD-855E-FF50-AC3205B457AD}"/>
          </ac:spMkLst>
        </pc:spChg>
      </pc:sldChg>
      <pc:sldChg chg="addSp delSp modSp add mod ord">
        <pc:chgData name="Sharon Lloyd" userId="c869b8c7-2009-4771-bb61-5e4a650d3454" providerId="ADAL" clId="{5A9B52BC-63AE-41C8-81DA-E36B59286BB1}" dt="2024-04-30T14:50:52.183" v="2256" actId="1076"/>
        <pc:sldMkLst>
          <pc:docMk/>
          <pc:sldMk cId="3343227798" sldId="266"/>
        </pc:sldMkLst>
        <pc:spChg chg="add del mod">
          <ac:chgData name="Sharon Lloyd" userId="c869b8c7-2009-4771-bb61-5e4a650d3454" providerId="ADAL" clId="{5A9B52BC-63AE-41C8-81DA-E36B59286BB1}" dt="2024-04-30T14:39:54.155" v="1385"/>
          <ac:spMkLst>
            <pc:docMk/>
            <pc:sldMk cId="3343227798" sldId="266"/>
            <ac:spMk id="3" creationId="{98CAC110-B36A-311B-0D04-6EEB48A13D8F}"/>
          </ac:spMkLst>
        </pc:spChg>
        <pc:spChg chg="add mod">
          <ac:chgData name="Sharon Lloyd" userId="c869b8c7-2009-4771-bb61-5e4a650d3454" providerId="ADAL" clId="{5A9B52BC-63AE-41C8-81DA-E36B59286BB1}" dt="2024-04-30T14:50:52.183" v="2256" actId="1076"/>
          <ac:spMkLst>
            <pc:docMk/>
            <pc:sldMk cId="3343227798" sldId="266"/>
            <ac:spMk id="4" creationId="{49E7AF69-BEE8-D0E6-127C-929743E60262}"/>
          </ac:spMkLst>
        </pc:spChg>
      </pc:sldChg>
      <pc:sldChg chg="addSp modSp add mod">
        <pc:chgData name="Sharon Lloyd" userId="c869b8c7-2009-4771-bb61-5e4a650d3454" providerId="ADAL" clId="{5A9B52BC-63AE-41C8-81DA-E36B59286BB1}" dt="2024-05-01T10:47:44.818" v="3725" actId="20577"/>
        <pc:sldMkLst>
          <pc:docMk/>
          <pc:sldMk cId="3073260086" sldId="267"/>
        </pc:sldMkLst>
        <pc:spChg chg="add mod">
          <ac:chgData name="Sharon Lloyd" userId="c869b8c7-2009-4771-bb61-5e4a650d3454" providerId="ADAL" clId="{5A9B52BC-63AE-41C8-81DA-E36B59286BB1}" dt="2024-05-01T10:47:44.818" v="3725" actId="20577"/>
          <ac:spMkLst>
            <pc:docMk/>
            <pc:sldMk cId="3073260086" sldId="267"/>
            <ac:spMk id="3" creationId="{AD777246-709F-3EE4-754E-69770C6DFBE9}"/>
          </ac:spMkLst>
        </pc:spChg>
      </pc:sldChg>
      <pc:sldChg chg="addSp delSp modSp add mod">
        <pc:chgData name="Sharon Lloyd" userId="c869b8c7-2009-4771-bb61-5e4a650d3454" providerId="ADAL" clId="{5A9B52BC-63AE-41C8-81DA-E36B59286BB1}" dt="2024-05-01T10:34:13.588" v="2941" actId="478"/>
        <pc:sldMkLst>
          <pc:docMk/>
          <pc:sldMk cId="4157714483" sldId="268"/>
        </pc:sldMkLst>
        <pc:spChg chg="add mod">
          <ac:chgData name="Sharon Lloyd" userId="c869b8c7-2009-4771-bb61-5e4a650d3454" providerId="ADAL" clId="{5A9B52BC-63AE-41C8-81DA-E36B59286BB1}" dt="2024-04-30T14:44:06.349" v="1877" actId="20577"/>
          <ac:spMkLst>
            <pc:docMk/>
            <pc:sldMk cId="4157714483" sldId="268"/>
            <ac:spMk id="3" creationId="{10A2E77E-8DB8-ABB8-527C-68A75D108BF3}"/>
          </ac:spMkLst>
        </pc:spChg>
        <pc:spChg chg="add del mod">
          <ac:chgData name="Sharon Lloyd" userId="c869b8c7-2009-4771-bb61-5e4a650d3454" providerId="ADAL" clId="{5A9B52BC-63AE-41C8-81DA-E36B59286BB1}" dt="2024-05-01T10:34:13.588" v="2941" actId="478"/>
          <ac:spMkLst>
            <pc:docMk/>
            <pc:sldMk cId="4157714483" sldId="268"/>
            <ac:spMk id="4" creationId="{BC6ECEDC-FD93-A500-9277-8F623A8D57C6}"/>
          </ac:spMkLst>
        </pc:spChg>
      </pc:sldChg>
      <pc:sldChg chg="add del">
        <pc:chgData name="Sharon Lloyd" userId="c869b8c7-2009-4771-bb61-5e4a650d3454" providerId="ADAL" clId="{5A9B52BC-63AE-41C8-81DA-E36B59286BB1}" dt="2024-04-30T14:33:54.352" v="687" actId="47"/>
        <pc:sldMkLst>
          <pc:docMk/>
          <pc:sldMk cId="4260816002" sldId="268"/>
        </pc:sldMkLst>
      </pc:sldChg>
      <pc:sldChg chg="addSp modSp add mod">
        <pc:chgData name="Sharon Lloyd" userId="c869b8c7-2009-4771-bb61-5e4a650d3454" providerId="ADAL" clId="{5A9B52BC-63AE-41C8-81DA-E36B59286BB1}" dt="2024-05-01T10:48:29.608" v="3758" actId="20577"/>
        <pc:sldMkLst>
          <pc:docMk/>
          <pc:sldMk cId="809640786" sldId="269"/>
        </pc:sldMkLst>
        <pc:spChg chg="add mod">
          <ac:chgData name="Sharon Lloyd" userId="c869b8c7-2009-4771-bb61-5e4a650d3454" providerId="ADAL" clId="{5A9B52BC-63AE-41C8-81DA-E36B59286BB1}" dt="2024-05-01T10:48:29.608" v="3758" actId="20577"/>
          <ac:spMkLst>
            <pc:docMk/>
            <pc:sldMk cId="809640786" sldId="269"/>
            <ac:spMk id="3" creationId="{6B4A69D4-60F5-E7C7-F928-ED6C6748483D}"/>
          </ac:spMkLst>
        </pc:spChg>
      </pc:sldChg>
      <pc:sldChg chg="new del">
        <pc:chgData name="Sharon Lloyd" userId="c869b8c7-2009-4771-bb61-5e4a650d3454" providerId="ADAL" clId="{5A9B52BC-63AE-41C8-81DA-E36B59286BB1}" dt="2024-04-30T14:38:33.750" v="1282" actId="47"/>
        <pc:sldMkLst>
          <pc:docMk/>
          <pc:sldMk cId="1066192157" sldId="270"/>
        </pc:sldMkLst>
      </pc:sldChg>
      <pc:sldChg chg="modSp add mod">
        <pc:chgData name="Sharon Lloyd" userId="c869b8c7-2009-4771-bb61-5e4a650d3454" providerId="ADAL" clId="{5A9B52BC-63AE-41C8-81DA-E36B59286BB1}" dt="2024-05-01T10:45:58.907" v="3564" actId="113"/>
        <pc:sldMkLst>
          <pc:docMk/>
          <pc:sldMk cId="3772255796" sldId="270"/>
        </pc:sldMkLst>
        <pc:spChg chg="mod">
          <ac:chgData name="Sharon Lloyd" userId="c869b8c7-2009-4771-bb61-5e4a650d3454" providerId="ADAL" clId="{5A9B52BC-63AE-41C8-81DA-E36B59286BB1}" dt="2024-05-01T10:45:58.907" v="3564" actId="113"/>
          <ac:spMkLst>
            <pc:docMk/>
            <pc:sldMk cId="3772255796" sldId="270"/>
            <ac:spMk id="3" creationId="{98CAC110-B36A-311B-0D04-6EEB48A13D8F}"/>
          </ac:spMkLst>
        </pc:spChg>
      </pc:sldChg>
      <pc:sldChg chg="addSp delSp modSp add mod">
        <pc:chgData name="Sharon Lloyd" userId="c869b8c7-2009-4771-bb61-5e4a650d3454" providerId="ADAL" clId="{5A9B52BC-63AE-41C8-81DA-E36B59286BB1}" dt="2024-05-01T10:34:42.784" v="2962" actId="478"/>
        <pc:sldMkLst>
          <pc:docMk/>
          <pc:sldMk cId="703777826" sldId="271"/>
        </pc:sldMkLst>
        <pc:spChg chg="add mod">
          <ac:chgData name="Sharon Lloyd" userId="c869b8c7-2009-4771-bb61-5e4a650d3454" providerId="ADAL" clId="{5A9B52BC-63AE-41C8-81DA-E36B59286BB1}" dt="2024-04-30T14:50:06.574" v="2250" actId="20577"/>
          <ac:spMkLst>
            <pc:docMk/>
            <pc:sldMk cId="703777826" sldId="271"/>
            <ac:spMk id="3" creationId="{EF6764F0-4D62-4100-E85C-70F5F4803420}"/>
          </ac:spMkLst>
        </pc:spChg>
        <pc:spChg chg="add del mod">
          <ac:chgData name="Sharon Lloyd" userId="c869b8c7-2009-4771-bb61-5e4a650d3454" providerId="ADAL" clId="{5A9B52BC-63AE-41C8-81DA-E36B59286BB1}" dt="2024-05-01T10:34:42.784" v="2962" actId="478"/>
          <ac:spMkLst>
            <pc:docMk/>
            <pc:sldMk cId="703777826" sldId="271"/>
            <ac:spMk id="4" creationId="{B5CFEC87-F0B9-8740-6BCF-3F12FB1103F3}"/>
          </ac:spMkLst>
        </pc:spChg>
      </pc:sldChg>
      <pc:sldChg chg="modSp add mod ord">
        <pc:chgData name="Sharon Lloyd" userId="c869b8c7-2009-4771-bb61-5e4a650d3454" providerId="ADAL" clId="{5A9B52BC-63AE-41C8-81DA-E36B59286BB1}" dt="2024-04-30T14:51:03.232" v="2257" actId="1076"/>
        <pc:sldMkLst>
          <pc:docMk/>
          <pc:sldMk cId="1675598674" sldId="272"/>
        </pc:sldMkLst>
        <pc:spChg chg="mod">
          <ac:chgData name="Sharon Lloyd" userId="c869b8c7-2009-4771-bb61-5e4a650d3454" providerId="ADAL" clId="{5A9B52BC-63AE-41C8-81DA-E36B59286BB1}" dt="2024-04-30T14:51:03.232" v="2257" actId="1076"/>
          <ac:spMkLst>
            <pc:docMk/>
            <pc:sldMk cId="1675598674" sldId="272"/>
            <ac:spMk id="2" creationId="{5A331C61-B6D9-731F-363B-4E09C3CAF03A}"/>
          </ac:spMkLst>
        </pc:spChg>
      </pc:sldChg>
      <pc:sldChg chg="modSp add mod">
        <pc:chgData name="Sharon Lloyd" userId="c869b8c7-2009-4771-bb61-5e4a650d3454" providerId="ADAL" clId="{5A9B52BC-63AE-41C8-81DA-E36B59286BB1}" dt="2024-05-01T10:50:18.189" v="3974" actId="20577"/>
        <pc:sldMkLst>
          <pc:docMk/>
          <pc:sldMk cId="1352106516" sldId="273"/>
        </pc:sldMkLst>
        <pc:spChg chg="mod">
          <ac:chgData name="Sharon Lloyd" userId="c869b8c7-2009-4771-bb61-5e4a650d3454" providerId="ADAL" clId="{5A9B52BC-63AE-41C8-81DA-E36B59286BB1}" dt="2024-05-01T10:50:18.189" v="3974" actId="20577"/>
          <ac:spMkLst>
            <pc:docMk/>
            <pc:sldMk cId="1352106516" sldId="273"/>
            <ac:spMk id="3" creationId="{EF6764F0-4D62-4100-E85C-70F5F4803420}"/>
          </ac:spMkLst>
        </pc:spChg>
      </pc:sldChg>
    </pc:docChg>
  </pc:docChgLst>
  <pc:docChgLst>
    <pc:chgData name="Sharon Lloyd" userId="c869b8c7-2009-4771-bb61-5e4a650d3454" providerId="ADAL" clId="{AB110ED3-A1DE-414A-B4CE-C0844F92E4AA}"/>
    <pc:docChg chg="undo redo custSel addSld delSld modSld">
      <pc:chgData name="Sharon Lloyd" userId="c869b8c7-2009-4771-bb61-5e4a650d3454" providerId="ADAL" clId="{AB110ED3-A1DE-414A-B4CE-C0844F92E4AA}" dt="2024-07-31T10:59:18.268" v="156" actId="123"/>
      <pc:docMkLst>
        <pc:docMk/>
      </pc:docMkLst>
      <pc:sldChg chg="del">
        <pc:chgData name="Sharon Lloyd" userId="c869b8c7-2009-4771-bb61-5e4a650d3454" providerId="ADAL" clId="{AB110ED3-A1DE-414A-B4CE-C0844F92E4AA}" dt="2024-07-31T10:51:25.435" v="29" actId="47"/>
        <pc:sldMkLst>
          <pc:docMk/>
          <pc:sldMk cId="1950712965" sldId="259"/>
        </pc:sldMkLst>
      </pc:sldChg>
      <pc:sldChg chg="modSp del mod">
        <pc:chgData name="Sharon Lloyd" userId="c869b8c7-2009-4771-bb61-5e4a650d3454" providerId="ADAL" clId="{AB110ED3-A1DE-414A-B4CE-C0844F92E4AA}" dt="2024-07-31T10:51:22.092" v="25" actId="47"/>
        <pc:sldMkLst>
          <pc:docMk/>
          <pc:sldMk cId="1036712333" sldId="260"/>
        </pc:sldMkLst>
        <pc:spChg chg="mod">
          <ac:chgData name="Sharon Lloyd" userId="c869b8c7-2009-4771-bb61-5e4a650d3454" providerId="ADAL" clId="{AB110ED3-A1DE-414A-B4CE-C0844F92E4AA}" dt="2024-07-31T10:50:03.393" v="3" actId="1076"/>
          <ac:spMkLst>
            <pc:docMk/>
            <pc:sldMk cId="1036712333" sldId="260"/>
            <ac:spMk id="2" creationId="{5A331C61-B6D9-731F-363B-4E09C3CAF03A}"/>
          </ac:spMkLst>
        </pc:spChg>
      </pc:sldChg>
      <pc:sldChg chg="del">
        <pc:chgData name="Sharon Lloyd" userId="c869b8c7-2009-4771-bb61-5e4a650d3454" providerId="ADAL" clId="{AB110ED3-A1DE-414A-B4CE-C0844F92E4AA}" dt="2024-07-31T10:51:26.263" v="30" actId="47"/>
        <pc:sldMkLst>
          <pc:docMk/>
          <pc:sldMk cId="1337327907" sldId="261"/>
        </pc:sldMkLst>
      </pc:sldChg>
      <pc:sldChg chg="del">
        <pc:chgData name="Sharon Lloyd" userId="c869b8c7-2009-4771-bb61-5e4a650d3454" providerId="ADAL" clId="{AB110ED3-A1DE-414A-B4CE-C0844F92E4AA}" dt="2024-07-31T10:51:27.159" v="31" actId="47"/>
        <pc:sldMkLst>
          <pc:docMk/>
          <pc:sldMk cId="298723851" sldId="263"/>
        </pc:sldMkLst>
      </pc:sldChg>
      <pc:sldChg chg="del">
        <pc:chgData name="Sharon Lloyd" userId="c869b8c7-2009-4771-bb61-5e4a650d3454" providerId="ADAL" clId="{AB110ED3-A1DE-414A-B4CE-C0844F92E4AA}" dt="2024-07-31T10:55:54.168" v="109" actId="47"/>
        <pc:sldMkLst>
          <pc:docMk/>
          <pc:sldMk cId="2726662997" sldId="264"/>
        </pc:sldMkLst>
      </pc:sldChg>
      <pc:sldChg chg="del">
        <pc:chgData name="Sharon Lloyd" userId="c869b8c7-2009-4771-bb61-5e4a650d3454" providerId="ADAL" clId="{AB110ED3-A1DE-414A-B4CE-C0844F92E4AA}" dt="2024-07-31T10:58:24.568" v="145" actId="47"/>
        <pc:sldMkLst>
          <pc:docMk/>
          <pc:sldMk cId="32211155" sldId="265"/>
        </pc:sldMkLst>
      </pc:sldChg>
      <pc:sldChg chg="del">
        <pc:chgData name="Sharon Lloyd" userId="c869b8c7-2009-4771-bb61-5e4a650d3454" providerId="ADAL" clId="{AB110ED3-A1DE-414A-B4CE-C0844F92E4AA}" dt="2024-07-31T10:51:27.924" v="32" actId="47"/>
        <pc:sldMkLst>
          <pc:docMk/>
          <pc:sldMk cId="3343227798" sldId="266"/>
        </pc:sldMkLst>
      </pc:sldChg>
      <pc:sldChg chg="del">
        <pc:chgData name="Sharon Lloyd" userId="c869b8c7-2009-4771-bb61-5e4a650d3454" providerId="ADAL" clId="{AB110ED3-A1DE-414A-B4CE-C0844F92E4AA}" dt="2024-07-31T10:56:04.565" v="110" actId="47"/>
        <pc:sldMkLst>
          <pc:docMk/>
          <pc:sldMk cId="3073260086" sldId="267"/>
        </pc:sldMkLst>
      </pc:sldChg>
      <pc:sldChg chg="modSp mod">
        <pc:chgData name="Sharon Lloyd" userId="c869b8c7-2009-4771-bb61-5e4a650d3454" providerId="ADAL" clId="{AB110ED3-A1DE-414A-B4CE-C0844F92E4AA}" dt="2024-07-31T10:59:08.954" v="154" actId="12"/>
        <pc:sldMkLst>
          <pc:docMk/>
          <pc:sldMk cId="4157714483" sldId="268"/>
        </pc:sldMkLst>
        <pc:spChg chg="mod">
          <ac:chgData name="Sharon Lloyd" userId="c869b8c7-2009-4771-bb61-5e4a650d3454" providerId="ADAL" clId="{AB110ED3-A1DE-414A-B4CE-C0844F92E4AA}" dt="2024-07-31T10:59:08.954" v="154" actId="12"/>
          <ac:spMkLst>
            <pc:docMk/>
            <pc:sldMk cId="4157714483" sldId="268"/>
            <ac:spMk id="3" creationId="{10A2E77E-8DB8-ABB8-527C-68A75D108BF3}"/>
          </ac:spMkLst>
        </pc:spChg>
      </pc:sldChg>
      <pc:sldChg chg="modSp mod">
        <pc:chgData name="Sharon Lloyd" userId="c869b8c7-2009-4771-bb61-5e4a650d3454" providerId="ADAL" clId="{AB110ED3-A1DE-414A-B4CE-C0844F92E4AA}" dt="2024-07-31T10:58:59.221" v="153" actId="123"/>
        <pc:sldMkLst>
          <pc:docMk/>
          <pc:sldMk cId="809640786" sldId="269"/>
        </pc:sldMkLst>
        <pc:spChg chg="mod">
          <ac:chgData name="Sharon Lloyd" userId="c869b8c7-2009-4771-bb61-5e4a650d3454" providerId="ADAL" clId="{AB110ED3-A1DE-414A-B4CE-C0844F92E4AA}" dt="2024-07-31T10:58:59.221" v="153" actId="123"/>
          <ac:spMkLst>
            <pc:docMk/>
            <pc:sldMk cId="809640786" sldId="269"/>
            <ac:spMk id="3" creationId="{6B4A69D4-60F5-E7C7-F928-ED6C6748483D}"/>
          </ac:spMkLst>
        </pc:spChg>
      </pc:sldChg>
      <pc:sldChg chg="modSp mod">
        <pc:chgData name="Sharon Lloyd" userId="c869b8c7-2009-4771-bb61-5e4a650d3454" providerId="ADAL" clId="{AB110ED3-A1DE-414A-B4CE-C0844F92E4AA}" dt="2024-07-31T10:58:35.188" v="146" actId="123"/>
        <pc:sldMkLst>
          <pc:docMk/>
          <pc:sldMk cId="3772255796" sldId="270"/>
        </pc:sldMkLst>
        <pc:spChg chg="mod">
          <ac:chgData name="Sharon Lloyd" userId="c869b8c7-2009-4771-bb61-5e4a650d3454" providerId="ADAL" clId="{AB110ED3-A1DE-414A-B4CE-C0844F92E4AA}" dt="2024-07-31T10:58:35.188" v="146" actId="123"/>
          <ac:spMkLst>
            <pc:docMk/>
            <pc:sldMk cId="3772255796" sldId="270"/>
            <ac:spMk id="3" creationId="{98CAC110-B36A-311B-0D04-6EEB48A13D8F}"/>
          </ac:spMkLst>
        </pc:spChg>
      </pc:sldChg>
      <pc:sldChg chg="del">
        <pc:chgData name="Sharon Lloyd" userId="c869b8c7-2009-4771-bb61-5e4a650d3454" providerId="ADAL" clId="{AB110ED3-A1DE-414A-B4CE-C0844F92E4AA}" dt="2024-07-31T10:55:53.035" v="108" actId="47"/>
        <pc:sldMkLst>
          <pc:docMk/>
          <pc:sldMk cId="703777826" sldId="271"/>
        </pc:sldMkLst>
      </pc:sldChg>
      <pc:sldChg chg="del">
        <pc:chgData name="Sharon Lloyd" userId="c869b8c7-2009-4771-bb61-5e4a650d3454" providerId="ADAL" clId="{AB110ED3-A1DE-414A-B4CE-C0844F92E4AA}" dt="2024-07-31T10:51:21.293" v="24" actId="47"/>
        <pc:sldMkLst>
          <pc:docMk/>
          <pc:sldMk cId="1675598674" sldId="272"/>
        </pc:sldMkLst>
      </pc:sldChg>
      <pc:sldChg chg="del">
        <pc:chgData name="Sharon Lloyd" userId="c869b8c7-2009-4771-bb61-5e4a650d3454" providerId="ADAL" clId="{AB110ED3-A1DE-414A-B4CE-C0844F92E4AA}" dt="2024-07-31T10:55:52.169" v="107" actId="47"/>
        <pc:sldMkLst>
          <pc:docMk/>
          <pc:sldMk cId="1352106516" sldId="273"/>
        </pc:sldMkLst>
      </pc:sldChg>
      <pc:sldChg chg="del">
        <pc:chgData name="Sharon Lloyd" userId="c869b8c7-2009-4771-bb61-5e4a650d3454" providerId="ADAL" clId="{AB110ED3-A1DE-414A-B4CE-C0844F92E4AA}" dt="2024-07-31T10:55:48.495" v="105" actId="47"/>
        <pc:sldMkLst>
          <pc:docMk/>
          <pc:sldMk cId="4183971701" sldId="275"/>
        </pc:sldMkLst>
      </pc:sldChg>
      <pc:sldChg chg="del">
        <pc:chgData name="Sharon Lloyd" userId="c869b8c7-2009-4771-bb61-5e4a650d3454" providerId="ADAL" clId="{AB110ED3-A1DE-414A-B4CE-C0844F92E4AA}" dt="2024-07-31T10:55:51.289" v="106" actId="47"/>
        <pc:sldMkLst>
          <pc:docMk/>
          <pc:sldMk cId="3945512290" sldId="276"/>
        </pc:sldMkLst>
      </pc:sldChg>
      <pc:sldChg chg="modSp add mod">
        <pc:chgData name="Sharon Lloyd" userId="c869b8c7-2009-4771-bb61-5e4a650d3454" providerId="ADAL" clId="{AB110ED3-A1DE-414A-B4CE-C0844F92E4AA}" dt="2024-07-31T10:58:49.305" v="151" actId="123"/>
        <pc:sldMkLst>
          <pc:docMk/>
          <pc:sldMk cId="2104335984" sldId="277"/>
        </pc:sldMkLst>
        <pc:spChg chg="mod">
          <ac:chgData name="Sharon Lloyd" userId="c869b8c7-2009-4771-bb61-5e4a650d3454" providerId="ADAL" clId="{AB110ED3-A1DE-414A-B4CE-C0844F92E4AA}" dt="2024-07-31T10:58:49.305" v="151" actId="123"/>
          <ac:spMkLst>
            <pc:docMk/>
            <pc:sldMk cId="2104335984" sldId="277"/>
            <ac:spMk id="3" creationId="{98CAC110-B36A-311B-0D04-6EEB48A13D8F}"/>
          </ac:spMkLst>
        </pc:spChg>
      </pc:sldChg>
      <pc:sldChg chg="modSp add del mod">
        <pc:chgData name="Sharon Lloyd" userId="c869b8c7-2009-4771-bb61-5e4a650d3454" providerId="ADAL" clId="{AB110ED3-A1DE-414A-B4CE-C0844F92E4AA}" dt="2024-07-31T10:51:23.602" v="27" actId="47"/>
        <pc:sldMkLst>
          <pc:docMk/>
          <pc:sldMk cId="3341821876" sldId="277"/>
        </pc:sldMkLst>
        <pc:spChg chg="mod">
          <ac:chgData name="Sharon Lloyd" userId="c869b8c7-2009-4771-bb61-5e4a650d3454" providerId="ADAL" clId="{AB110ED3-A1DE-414A-B4CE-C0844F92E4AA}" dt="2024-07-31T10:51:17.201" v="23" actId="20577"/>
          <ac:spMkLst>
            <pc:docMk/>
            <pc:sldMk cId="3341821876" sldId="277"/>
            <ac:spMk id="2" creationId="{5A331C61-B6D9-731F-363B-4E09C3CAF03A}"/>
          </ac:spMkLst>
        </pc:spChg>
      </pc:sldChg>
      <pc:sldChg chg="addSp modSp add mod">
        <pc:chgData name="Sharon Lloyd" userId="c869b8c7-2009-4771-bb61-5e4a650d3454" providerId="ADAL" clId="{AB110ED3-A1DE-414A-B4CE-C0844F92E4AA}" dt="2024-07-31T10:58:45.052" v="150" actId="123"/>
        <pc:sldMkLst>
          <pc:docMk/>
          <pc:sldMk cId="2411742116" sldId="278"/>
        </pc:sldMkLst>
        <pc:spChg chg="mod">
          <ac:chgData name="Sharon Lloyd" userId="c869b8c7-2009-4771-bb61-5e4a650d3454" providerId="ADAL" clId="{AB110ED3-A1DE-414A-B4CE-C0844F92E4AA}" dt="2024-07-31T10:52:41.268" v="68" actId="1076"/>
          <ac:spMkLst>
            <pc:docMk/>
            <pc:sldMk cId="2411742116" sldId="278"/>
            <ac:spMk id="3" creationId="{98CAC110-B36A-311B-0D04-6EEB48A13D8F}"/>
          </ac:spMkLst>
        </pc:spChg>
        <pc:spChg chg="add mod">
          <ac:chgData name="Sharon Lloyd" userId="c869b8c7-2009-4771-bb61-5e4a650d3454" providerId="ADAL" clId="{AB110ED3-A1DE-414A-B4CE-C0844F92E4AA}" dt="2024-07-31T10:58:43.019" v="149" actId="123"/>
          <ac:spMkLst>
            <pc:docMk/>
            <pc:sldMk cId="2411742116" sldId="278"/>
            <ac:spMk id="4" creationId="{DA94E155-4DB3-F44C-F91C-EF4E504F8E27}"/>
          </ac:spMkLst>
        </pc:spChg>
        <pc:spChg chg="add mod">
          <ac:chgData name="Sharon Lloyd" userId="c869b8c7-2009-4771-bb61-5e4a650d3454" providerId="ADAL" clId="{AB110ED3-A1DE-414A-B4CE-C0844F92E4AA}" dt="2024-07-31T10:58:41.427" v="148" actId="123"/>
          <ac:spMkLst>
            <pc:docMk/>
            <pc:sldMk cId="2411742116" sldId="278"/>
            <ac:spMk id="6" creationId="{EFDA5901-BFAC-A538-6428-46442B5A2303}"/>
          </ac:spMkLst>
        </pc:spChg>
        <pc:spChg chg="add mod">
          <ac:chgData name="Sharon Lloyd" userId="c869b8c7-2009-4771-bb61-5e4a650d3454" providerId="ADAL" clId="{AB110ED3-A1DE-414A-B4CE-C0844F92E4AA}" dt="2024-07-31T10:58:45.052" v="150" actId="123"/>
          <ac:spMkLst>
            <pc:docMk/>
            <pc:sldMk cId="2411742116" sldId="278"/>
            <ac:spMk id="8" creationId="{8C4FD548-459A-6C00-D539-3FBECC9EEE0D}"/>
          </ac:spMkLst>
        </pc:spChg>
      </pc:sldChg>
      <pc:sldChg chg="modSp add del mod">
        <pc:chgData name="Sharon Lloyd" userId="c869b8c7-2009-4771-bb61-5e4a650d3454" providerId="ADAL" clId="{AB110ED3-A1DE-414A-B4CE-C0844F92E4AA}" dt="2024-07-31T10:51:22.867" v="26" actId="47"/>
        <pc:sldMkLst>
          <pc:docMk/>
          <pc:sldMk cId="4160930891" sldId="278"/>
        </pc:sldMkLst>
        <pc:spChg chg="mod">
          <ac:chgData name="Sharon Lloyd" userId="c869b8c7-2009-4771-bb61-5e4a650d3454" providerId="ADAL" clId="{AB110ED3-A1DE-414A-B4CE-C0844F92E4AA}" dt="2024-07-31T10:50:22.033" v="6" actId="1076"/>
          <ac:spMkLst>
            <pc:docMk/>
            <pc:sldMk cId="4160930891" sldId="278"/>
            <ac:spMk id="2" creationId="{5A331C61-B6D9-731F-363B-4E09C3CAF03A}"/>
          </ac:spMkLst>
        </pc:spChg>
      </pc:sldChg>
      <pc:sldChg chg="modSp add del mod">
        <pc:chgData name="Sharon Lloyd" userId="c869b8c7-2009-4771-bb61-5e4a650d3454" providerId="ADAL" clId="{AB110ED3-A1DE-414A-B4CE-C0844F92E4AA}" dt="2024-07-31T10:51:24.622" v="28" actId="47"/>
        <pc:sldMkLst>
          <pc:docMk/>
          <pc:sldMk cId="779396224" sldId="279"/>
        </pc:sldMkLst>
        <pc:spChg chg="mod">
          <ac:chgData name="Sharon Lloyd" userId="c869b8c7-2009-4771-bb61-5e4a650d3454" providerId="ADAL" clId="{AB110ED3-A1DE-414A-B4CE-C0844F92E4AA}" dt="2024-07-31T10:51:11.521" v="22" actId="1076"/>
          <ac:spMkLst>
            <pc:docMk/>
            <pc:sldMk cId="779396224" sldId="279"/>
            <ac:spMk id="2" creationId="{5A331C61-B6D9-731F-363B-4E09C3CAF03A}"/>
          </ac:spMkLst>
        </pc:spChg>
      </pc:sldChg>
      <pc:sldChg chg="modSp add mod">
        <pc:chgData name="Sharon Lloyd" userId="c869b8c7-2009-4771-bb61-5e4a650d3454" providerId="ADAL" clId="{AB110ED3-A1DE-414A-B4CE-C0844F92E4AA}" dt="2024-07-31T10:58:38.364" v="147" actId="123"/>
        <pc:sldMkLst>
          <pc:docMk/>
          <pc:sldMk cId="1616032992" sldId="279"/>
        </pc:sldMkLst>
        <pc:spChg chg="mod">
          <ac:chgData name="Sharon Lloyd" userId="c869b8c7-2009-4771-bb61-5e4a650d3454" providerId="ADAL" clId="{AB110ED3-A1DE-414A-B4CE-C0844F92E4AA}" dt="2024-07-31T10:58:38.364" v="147" actId="123"/>
          <ac:spMkLst>
            <pc:docMk/>
            <pc:sldMk cId="1616032992" sldId="279"/>
            <ac:spMk id="3" creationId="{98CAC110-B36A-311B-0D04-6EEB48A13D8F}"/>
          </ac:spMkLst>
        </pc:spChg>
      </pc:sldChg>
      <pc:sldChg chg="addSp modSp add mod">
        <pc:chgData name="Sharon Lloyd" userId="c869b8c7-2009-4771-bb61-5e4a650d3454" providerId="ADAL" clId="{AB110ED3-A1DE-414A-B4CE-C0844F92E4AA}" dt="2024-07-31T10:59:18.268" v="156" actId="123"/>
        <pc:sldMkLst>
          <pc:docMk/>
          <pc:sldMk cId="1316403616" sldId="280"/>
        </pc:sldMkLst>
        <pc:spChg chg="mod">
          <ac:chgData name="Sharon Lloyd" userId="c869b8c7-2009-4771-bb61-5e4a650d3454" providerId="ADAL" clId="{AB110ED3-A1DE-414A-B4CE-C0844F92E4AA}" dt="2024-07-31T10:57:58.002" v="138" actId="1076"/>
          <ac:spMkLst>
            <pc:docMk/>
            <pc:sldMk cId="1316403616" sldId="280"/>
            <ac:spMk id="3" creationId="{6B4A69D4-60F5-E7C7-F928-ED6C6748483D}"/>
          </ac:spMkLst>
        </pc:spChg>
        <pc:spChg chg="add mod">
          <ac:chgData name="Sharon Lloyd" userId="c869b8c7-2009-4771-bb61-5e4a650d3454" providerId="ADAL" clId="{AB110ED3-A1DE-414A-B4CE-C0844F92E4AA}" dt="2024-07-31T10:59:18.268" v="156" actId="123"/>
          <ac:spMkLst>
            <pc:docMk/>
            <pc:sldMk cId="1316403616" sldId="280"/>
            <ac:spMk id="4" creationId="{38220A2E-E7D8-A6E0-E871-00EE31675187}"/>
          </ac:spMkLst>
        </pc:spChg>
      </pc:sldChg>
      <pc:sldChg chg="modSp add mod">
        <pc:chgData name="Sharon Lloyd" userId="c869b8c7-2009-4771-bb61-5e4a650d3454" providerId="ADAL" clId="{AB110ED3-A1DE-414A-B4CE-C0844F92E4AA}" dt="2024-07-31T10:59:13.802" v="155" actId="123"/>
        <pc:sldMkLst>
          <pc:docMk/>
          <pc:sldMk cId="3666732729" sldId="281"/>
        </pc:sldMkLst>
        <pc:spChg chg="mod">
          <ac:chgData name="Sharon Lloyd" userId="c869b8c7-2009-4771-bb61-5e4a650d3454" providerId="ADAL" clId="{AB110ED3-A1DE-414A-B4CE-C0844F92E4AA}" dt="2024-07-31T10:59:13.802" v="155" actId="123"/>
          <ac:spMkLst>
            <pc:docMk/>
            <pc:sldMk cId="3666732729" sldId="281"/>
            <ac:spMk id="3" creationId="{6B4A69D4-60F5-E7C7-F928-ED6C6748483D}"/>
          </ac:spMkLst>
        </pc:spChg>
      </pc:sldChg>
    </pc:docChg>
  </pc:docChgLst>
  <pc:docChgLst>
    <pc:chgData name="Sharon Lloyd" userId="c869b8c7-2009-4771-bb61-5e4a650d3454" providerId="ADAL" clId="{899223C6-9829-4AF4-BA4C-9B8D485F8026}"/>
    <pc:docChg chg="undo custSel addSld modSld sldOrd">
      <pc:chgData name="Sharon Lloyd" userId="c869b8c7-2009-4771-bb61-5e4a650d3454" providerId="ADAL" clId="{899223C6-9829-4AF4-BA4C-9B8D485F8026}" dt="2024-05-17T13:24:35.504" v="68" actId="1076"/>
      <pc:docMkLst>
        <pc:docMk/>
      </pc:docMkLst>
      <pc:sldChg chg="modSp mod">
        <pc:chgData name="Sharon Lloyd" userId="c869b8c7-2009-4771-bb61-5e4a650d3454" providerId="ADAL" clId="{899223C6-9829-4AF4-BA4C-9B8D485F8026}" dt="2024-05-17T13:18:36.389" v="9" actId="20577"/>
        <pc:sldMkLst>
          <pc:docMk/>
          <pc:sldMk cId="298723851" sldId="263"/>
        </pc:sldMkLst>
        <pc:spChg chg="mod">
          <ac:chgData name="Sharon Lloyd" userId="c869b8c7-2009-4771-bb61-5e4a650d3454" providerId="ADAL" clId="{899223C6-9829-4AF4-BA4C-9B8D485F8026}" dt="2024-05-17T13:18:36.389" v="9" actId="20577"/>
          <ac:spMkLst>
            <pc:docMk/>
            <pc:sldMk cId="298723851" sldId="263"/>
            <ac:spMk id="3" creationId="{5CFD6E1A-C803-2424-0C3D-6B18F6C5BEC9}"/>
          </ac:spMkLst>
        </pc:spChg>
      </pc:sldChg>
      <pc:sldChg chg="modSp mod">
        <pc:chgData name="Sharon Lloyd" userId="c869b8c7-2009-4771-bb61-5e4a650d3454" providerId="ADAL" clId="{899223C6-9829-4AF4-BA4C-9B8D485F8026}" dt="2024-05-17T13:22:25.903" v="50" actId="20577"/>
        <pc:sldMkLst>
          <pc:docMk/>
          <pc:sldMk cId="32211155" sldId="265"/>
        </pc:sldMkLst>
        <pc:spChg chg="mod">
          <ac:chgData name="Sharon Lloyd" userId="c869b8c7-2009-4771-bb61-5e4a650d3454" providerId="ADAL" clId="{899223C6-9829-4AF4-BA4C-9B8D485F8026}" dt="2024-05-17T13:22:25.903" v="50" actId="20577"/>
          <ac:spMkLst>
            <pc:docMk/>
            <pc:sldMk cId="32211155" sldId="265"/>
            <ac:spMk id="2" creationId="{2D3A3A22-D9DD-855E-FF50-AC3205B457AD}"/>
          </ac:spMkLst>
        </pc:spChg>
      </pc:sldChg>
      <pc:sldChg chg="modSp mod">
        <pc:chgData name="Sharon Lloyd" userId="c869b8c7-2009-4771-bb61-5e4a650d3454" providerId="ADAL" clId="{899223C6-9829-4AF4-BA4C-9B8D485F8026}" dt="2024-05-17T13:20:35.189" v="24" actId="1076"/>
        <pc:sldMkLst>
          <pc:docMk/>
          <pc:sldMk cId="3343227798" sldId="266"/>
        </pc:sldMkLst>
        <pc:spChg chg="mod">
          <ac:chgData name="Sharon Lloyd" userId="c869b8c7-2009-4771-bb61-5e4a650d3454" providerId="ADAL" clId="{899223C6-9829-4AF4-BA4C-9B8D485F8026}" dt="2024-05-17T13:20:35.189" v="24" actId="1076"/>
          <ac:spMkLst>
            <pc:docMk/>
            <pc:sldMk cId="3343227798" sldId="266"/>
            <ac:spMk id="4" creationId="{49E7AF69-BEE8-D0E6-127C-929743E60262}"/>
          </ac:spMkLst>
        </pc:spChg>
      </pc:sldChg>
      <pc:sldChg chg="add">
        <pc:chgData name="Sharon Lloyd" userId="c869b8c7-2009-4771-bb61-5e4a650d3454" providerId="ADAL" clId="{899223C6-9829-4AF4-BA4C-9B8D485F8026}" dt="2024-05-17T13:18:40.357" v="10" actId="2890"/>
        <pc:sldMkLst>
          <pc:docMk/>
          <pc:sldMk cId="4176352272" sldId="274"/>
        </pc:sldMkLst>
      </pc:sldChg>
      <pc:sldChg chg="add">
        <pc:chgData name="Sharon Lloyd" userId="c869b8c7-2009-4771-bb61-5e4a650d3454" providerId="ADAL" clId="{899223C6-9829-4AF4-BA4C-9B8D485F8026}" dt="2024-05-17T13:20:45.577" v="25" actId="2890"/>
        <pc:sldMkLst>
          <pc:docMk/>
          <pc:sldMk cId="4183971701" sldId="275"/>
        </pc:sldMkLst>
      </pc:sldChg>
      <pc:sldChg chg="modSp add mod ord">
        <pc:chgData name="Sharon Lloyd" userId="c869b8c7-2009-4771-bb61-5e4a650d3454" providerId="ADAL" clId="{899223C6-9829-4AF4-BA4C-9B8D485F8026}" dt="2024-05-17T13:24:35.504" v="68" actId="1076"/>
        <pc:sldMkLst>
          <pc:docMk/>
          <pc:sldMk cId="3945512290" sldId="276"/>
        </pc:sldMkLst>
        <pc:spChg chg="mod">
          <ac:chgData name="Sharon Lloyd" userId="c869b8c7-2009-4771-bb61-5e4a650d3454" providerId="ADAL" clId="{899223C6-9829-4AF4-BA4C-9B8D485F8026}" dt="2024-05-17T13:24:35.504" v="68" actId="1076"/>
          <ac:spMkLst>
            <pc:docMk/>
            <pc:sldMk cId="3945512290" sldId="276"/>
            <ac:spMk id="2" creationId="{2D3A3A22-D9DD-855E-FF50-AC3205B457A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93BC1-C681-5B56-941B-DA35863667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0B26030-C2F1-D720-FFFD-B25D81E419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D270DB6-FA84-7F0E-E528-57495C5E03D0}"/>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8B1DD8B5-9F56-64A3-3D83-EFAE5D6F8A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70E0F9-F238-0828-6D74-CA7FC622B0E2}"/>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1926493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164C1-A65C-4624-1557-77A5E322420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4F5141-C705-6698-90B6-34F8855D30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F97BF4-62A4-2DFA-14FC-372E08119DBE}"/>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7778EDE3-61B1-D6C6-237D-A6F9519841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A77167-9D61-B9E8-3FB7-AC5E83DD2B5D}"/>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2692454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A9A392-BACE-6EC4-A7D7-9C42CCCF86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7AE74F-2994-D4E0-7657-6BA1F00608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81EE0F-27B0-29D7-1A41-E211EB78C325}"/>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790BA97B-F791-9C72-4722-351BE0C007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C2022D-999D-96F1-E060-8D404607E553}"/>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712313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FED87-4A6A-DBFD-F02C-CF081AD2B7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A43D63-8A19-BADD-0421-1F52567F59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57712B-A779-932D-074A-87189C1F6F57}"/>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684B4235-29B8-0621-2743-6BA82F4515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E26669-3E55-C6E8-808E-B2BD118A21AD}"/>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789022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1CD1-4950-FD8A-16D8-9564E4777D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DA51C79-849E-EF8D-AE8C-2283235ED8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2DC970-A98F-6308-691D-A3E8D51CCDD9}"/>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0D16D078-3042-06AF-5A3D-2D6CDC2E24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6F881A-00DF-972E-7E50-8A83230EC68A}"/>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986052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8E0B6-0A95-946E-D2FC-C4F034F0B10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A9584B-ED11-F931-7939-10EE22B34F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1F82D23-FADA-CAE8-9812-1CAB42C2D2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360448C-7184-FE72-51C0-6FFBCF17C9EA}"/>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6" name="Footer Placeholder 5">
            <a:extLst>
              <a:ext uri="{FF2B5EF4-FFF2-40B4-BE49-F238E27FC236}">
                <a16:creationId xmlns:a16="http://schemas.microsoft.com/office/drawing/2014/main" id="{3B2A3CE4-DB9D-4090-1963-E3AF2C72DF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78B749-C29B-BD8A-6E9F-C1F429208298}"/>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822268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300AD-7471-E18E-E197-157B4E3091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E54529-7A18-C38F-1454-29158ADA36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12A93D-F6B9-CFF1-A2E9-ADAC161561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04E78C7-0F36-88DD-83A2-BCD84A513C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5105CA-0E32-912D-6398-07BEB0AC72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A31AF05-822F-DF18-EE7A-2914B0F76563}"/>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8" name="Footer Placeholder 7">
            <a:extLst>
              <a:ext uri="{FF2B5EF4-FFF2-40B4-BE49-F238E27FC236}">
                <a16:creationId xmlns:a16="http://schemas.microsoft.com/office/drawing/2014/main" id="{DC8A354E-F9A5-C6A2-4A86-51B84BB661C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45E20D6-9D58-CFF3-3A8B-17971C6E9B88}"/>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2885430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AE9FB-7FDE-A6A6-CA2D-E9BD933D57B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03F2016-A09F-1512-5678-F4E5C83082E4}"/>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4" name="Footer Placeholder 3">
            <a:extLst>
              <a:ext uri="{FF2B5EF4-FFF2-40B4-BE49-F238E27FC236}">
                <a16:creationId xmlns:a16="http://schemas.microsoft.com/office/drawing/2014/main" id="{8611443B-F55A-B0A8-F561-C9C84FC3F2C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6663D3-7E98-1E12-D256-243807B866B0}"/>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568119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EA5C76-F39D-61B9-A5C8-0C902BED9684}"/>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3" name="Footer Placeholder 2">
            <a:extLst>
              <a:ext uri="{FF2B5EF4-FFF2-40B4-BE49-F238E27FC236}">
                <a16:creationId xmlns:a16="http://schemas.microsoft.com/office/drawing/2014/main" id="{185BCD31-3517-15D1-DC0B-805B3634EA1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9E81B66-6F5B-8B96-215E-42D73110A08C}"/>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027330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9A7DE-693B-CF64-26DE-6499F1D9CA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EBE737C-157A-6182-FDB6-1B803205B3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F5B5F80-4A0C-D763-25EF-152BB8291F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D1A8AE-3DBD-4256-4257-9F88C0085CA6}"/>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6" name="Footer Placeholder 5">
            <a:extLst>
              <a:ext uri="{FF2B5EF4-FFF2-40B4-BE49-F238E27FC236}">
                <a16:creationId xmlns:a16="http://schemas.microsoft.com/office/drawing/2014/main" id="{B3999812-11F6-3E12-F40F-2D2BB92B751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E5C256-4BCD-75D1-18CE-5B1CB6A82F74}"/>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46925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0369B-3218-8216-7AE3-0C3B920A26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AEA9FE6-C396-F5E2-2926-46A327EB00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95D0137-D5FE-3D1B-5B32-43ED9FF67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56AAEC-80C8-F9F6-E282-2BD0634ED3AD}"/>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6" name="Footer Placeholder 5">
            <a:extLst>
              <a:ext uri="{FF2B5EF4-FFF2-40B4-BE49-F238E27FC236}">
                <a16:creationId xmlns:a16="http://schemas.microsoft.com/office/drawing/2014/main" id="{EF723E02-FA1D-88B3-BF76-509091546F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206DED-F9B9-9718-5D4A-7285E9432CC4}"/>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135696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AE1CC8-682B-E74E-892D-CCF29FEBF5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8E3981-6A55-A6C8-8806-38909F82AE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A9FB04-1C29-24C1-B5C0-3927F98A8A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CE37E375-7B29-08E4-5F7C-7A32ABD279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E4005FA-6653-45F4-35D4-6029BCDBF4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B39CD7-B793-46A2-B913-880DF755F21A}" type="slidenum">
              <a:rPr lang="en-GB" smtClean="0"/>
              <a:t>‹#›</a:t>
            </a:fld>
            <a:endParaRPr lang="en-GB"/>
          </a:p>
        </p:txBody>
      </p:sp>
    </p:spTree>
    <p:extLst>
      <p:ext uri="{BB962C8B-B14F-4D97-AF65-F5344CB8AC3E}">
        <p14:creationId xmlns:p14="http://schemas.microsoft.com/office/powerpoint/2010/main" val="2100353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video" Target="https://www.youtube.com/embed/BwvclCtmZOA?feature=oembed" TargetMode="Externa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youtu.be/Vd9VpmHjU4k?si=q01-YraBx5ICzSUl"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4" name="TextBox 3">
            <a:extLst>
              <a:ext uri="{FF2B5EF4-FFF2-40B4-BE49-F238E27FC236}">
                <a16:creationId xmlns:a16="http://schemas.microsoft.com/office/drawing/2014/main" id="{49E7AF69-BEE8-D0E6-127C-929743E60262}"/>
              </a:ext>
            </a:extLst>
          </p:cNvPr>
          <p:cNvSpPr txBox="1"/>
          <p:nvPr/>
        </p:nvSpPr>
        <p:spPr>
          <a:xfrm>
            <a:off x="2445522" y="2069632"/>
            <a:ext cx="7300955" cy="1446550"/>
          </a:xfrm>
          <a:prstGeom prst="rect">
            <a:avLst/>
          </a:prstGeom>
          <a:noFill/>
        </p:spPr>
        <p:txBody>
          <a:bodyPr wrap="square" rtlCol="0">
            <a:spAutoFit/>
          </a:bodyPr>
          <a:lstStyle/>
          <a:p>
            <a:pPr algn="ctr"/>
            <a:r>
              <a:rPr lang="en-GB" sz="8800" dirty="0">
                <a:solidFill>
                  <a:srgbClr val="92D050"/>
                </a:solidFill>
                <a:latin typeface="Arial" panose="020B0604020202020204" pitchFamily="34" charset="0"/>
                <a:cs typeface="Arial" panose="020B0604020202020204" pitchFamily="34" charset="0"/>
              </a:rPr>
              <a:t>Being Valued</a:t>
            </a:r>
          </a:p>
        </p:txBody>
      </p:sp>
    </p:spTree>
    <p:extLst>
      <p:ext uri="{BB962C8B-B14F-4D97-AF65-F5344CB8AC3E}">
        <p14:creationId xmlns:p14="http://schemas.microsoft.com/office/powerpoint/2010/main" val="4176352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6B4A69D4-60F5-E7C7-F928-ED6C6748483D}"/>
              </a:ext>
            </a:extLst>
          </p:cNvPr>
          <p:cNvSpPr txBox="1"/>
          <p:nvPr/>
        </p:nvSpPr>
        <p:spPr>
          <a:xfrm>
            <a:off x="2051405" y="1613118"/>
            <a:ext cx="8430518" cy="1815882"/>
          </a:xfrm>
          <a:prstGeom prst="rect">
            <a:avLst/>
          </a:prstGeom>
          <a:noFill/>
        </p:spPr>
        <p:txBody>
          <a:bodyPr wrap="square">
            <a:spAutoFit/>
          </a:bodyPr>
          <a:lstStyle/>
          <a:p>
            <a:pPr marL="285750" indent="-285750" algn="just">
              <a:buFont typeface="Arial" panose="020B0604020202020204" pitchFamily="34" charset="0"/>
              <a:buChar char="•"/>
            </a:pPr>
            <a:r>
              <a:rPr lang="en-GB" sz="2800" b="1" dirty="0"/>
              <a:t>Take home: </a:t>
            </a:r>
            <a:r>
              <a:rPr lang="en-GB" sz="2800" dirty="0"/>
              <a:t>Take note of times this week when you feel especially valued, notice what it is that makes you feel that way? Perhaps you could also find time this week to show value to another person.</a:t>
            </a:r>
          </a:p>
        </p:txBody>
      </p:sp>
    </p:spTree>
    <p:extLst>
      <p:ext uri="{BB962C8B-B14F-4D97-AF65-F5344CB8AC3E}">
        <p14:creationId xmlns:p14="http://schemas.microsoft.com/office/powerpoint/2010/main" val="3666732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98CAC110-B36A-311B-0D04-6EEB48A13D8F}"/>
              </a:ext>
            </a:extLst>
          </p:cNvPr>
          <p:cNvSpPr txBox="1"/>
          <p:nvPr/>
        </p:nvSpPr>
        <p:spPr>
          <a:xfrm>
            <a:off x="2641840" y="2085021"/>
            <a:ext cx="7563608" cy="954107"/>
          </a:xfrm>
          <a:prstGeom prst="rect">
            <a:avLst/>
          </a:prstGeom>
          <a:noFill/>
        </p:spPr>
        <p:txBody>
          <a:bodyPr wrap="square">
            <a:spAutoFit/>
          </a:bodyPr>
          <a:lstStyle/>
          <a:p>
            <a:pPr marL="285750" indent="-285750" algn="just">
              <a:buFont typeface="Arial" panose="020B0604020202020204" pitchFamily="34" charset="0"/>
              <a:buChar char="•"/>
            </a:pPr>
            <a:r>
              <a:rPr lang="en-GB" sz="2800" b="1" dirty="0"/>
              <a:t>Activity: </a:t>
            </a:r>
            <a:r>
              <a:rPr lang="en-GB" sz="2800" dirty="0"/>
              <a:t>What item is most valuable to you? What about who you are is valuable to you?</a:t>
            </a:r>
          </a:p>
        </p:txBody>
      </p:sp>
    </p:spTree>
    <p:extLst>
      <p:ext uri="{BB962C8B-B14F-4D97-AF65-F5344CB8AC3E}">
        <p14:creationId xmlns:p14="http://schemas.microsoft.com/office/powerpoint/2010/main" val="3772255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98CAC110-B36A-311B-0D04-6EEB48A13D8F}"/>
              </a:ext>
            </a:extLst>
          </p:cNvPr>
          <p:cNvSpPr txBox="1"/>
          <p:nvPr/>
        </p:nvSpPr>
        <p:spPr>
          <a:xfrm>
            <a:off x="2827874" y="2044005"/>
            <a:ext cx="7563608" cy="1384995"/>
          </a:xfrm>
          <a:prstGeom prst="rect">
            <a:avLst/>
          </a:prstGeom>
          <a:noFill/>
        </p:spPr>
        <p:txBody>
          <a:bodyPr wrap="square">
            <a:spAutoFit/>
          </a:bodyPr>
          <a:lstStyle/>
          <a:p>
            <a:pPr marL="285750" indent="-285750" algn="just">
              <a:buFont typeface="Arial" panose="020B0604020202020204" pitchFamily="34" charset="0"/>
              <a:buChar char="•"/>
            </a:pPr>
            <a:r>
              <a:rPr lang="en-GB" sz="2800" b="1" dirty="0"/>
              <a:t>Ice breaker</a:t>
            </a:r>
            <a:r>
              <a:rPr lang="en-GB" sz="2800" dirty="0"/>
              <a:t>: Order people according to height/ eye colour/ skills and more – discuss how it felt to be identified in this way.</a:t>
            </a:r>
          </a:p>
        </p:txBody>
      </p:sp>
    </p:spTree>
    <p:extLst>
      <p:ext uri="{BB962C8B-B14F-4D97-AF65-F5344CB8AC3E}">
        <p14:creationId xmlns:p14="http://schemas.microsoft.com/office/powerpoint/2010/main" val="1616032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98CAC110-B36A-311B-0D04-6EEB48A13D8F}"/>
              </a:ext>
            </a:extLst>
          </p:cNvPr>
          <p:cNvSpPr txBox="1"/>
          <p:nvPr/>
        </p:nvSpPr>
        <p:spPr>
          <a:xfrm>
            <a:off x="1123591" y="294123"/>
            <a:ext cx="7563608" cy="954107"/>
          </a:xfrm>
          <a:prstGeom prst="rect">
            <a:avLst/>
          </a:prstGeom>
          <a:noFill/>
        </p:spPr>
        <p:txBody>
          <a:bodyPr wrap="square">
            <a:spAutoFit/>
          </a:bodyPr>
          <a:lstStyle/>
          <a:p>
            <a:pPr marL="285750" indent="-285750">
              <a:buFont typeface="Arial" panose="020B0604020202020204" pitchFamily="34" charset="0"/>
              <a:buChar char="•"/>
            </a:pPr>
            <a:r>
              <a:rPr lang="en-GB" sz="2800" b="1" dirty="0"/>
              <a:t>Read: </a:t>
            </a:r>
            <a:r>
              <a:rPr lang="en-GB" sz="2800" dirty="0"/>
              <a:t>Psalm 139: 1-16</a:t>
            </a:r>
          </a:p>
          <a:p>
            <a:endParaRPr lang="en-GB" sz="2800" dirty="0"/>
          </a:p>
        </p:txBody>
      </p:sp>
      <p:sp>
        <p:nvSpPr>
          <p:cNvPr id="4" name="TextBox 3">
            <a:extLst>
              <a:ext uri="{FF2B5EF4-FFF2-40B4-BE49-F238E27FC236}">
                <a16:creationId xmlns:a16="http://schemas.microsoft.com/office/drawing/2014/main" id="{DA94E155-4DB3-F44C-F91C-EF4E504F8E27}"/>
              </a:ext>
            </a:extLst>
          </p:cNvPr>
          <p:cNvSpPr txBox="1"/>
          <p:nvPr/>
        </p:nvSpPr>
        <p:spPr>
          <a:xfrm>
            <a:off x="464488" y="1209313"/>
            <a:ext cx="3909104" cy="2677656"/>
          </a:xfrm>
          <a:prstGeom prst="rect">
            <a:avLst/>
          </a:prstGeom>
          <a:noFill/>
        </p:spPr>
        <p:txBody>
          <a:bodyPr wrap="square">
            <a:spAutoFit/>
          </a:bodyPr>
          <a:lstStyle/>
          <a:p>
            <a:r>
              <a:rPr lang="en-GB" sz="1400" dirty="0"/>
              <a:t>1 You have searched me, Lord,</a:t>
            </a:r>
          </a:p>
          <a:p>
            <a:r>
              <a:rPr lang="en-GB" sz="1400" dirty="0"/>
              <a:t>    and you know me.</a:t>
            </a:r>
          </a:p>
          <a:p>
            <a:r>
              <a:rPr lang="en-GB" sz="1400" dirty="0"/>
              <a:t>2 You know when I sit and when I rise;</a:t>
            </a:r>
          </a:p>
          <a:p>
            <a:r>
              <a:rPr lang="en-GB" sz="1400" dirty="0"/>
              <a:t>    you perceive my thoughts from afar.</a:t>
            </a:r>
          </a:p>
          <a:p>
            <a:r>
              <a:rPr lang="en-GB" sz="1400" dirty="0"/>
              <a:t>3 You discern my going out and my lying down;</a:t>
            </a:r>
          </a:p>
          <a:p>
            <a:pPr algn="just"/>
            <a:r>
              <a:rPr lang="en-GB" sz="1400" dirty="0"/>
              <a:t>    you are familiar with all my ways.</a:t>
            </a:r>
          </a:p>
          <a:p>
            <a:r>
              <a:rPr lang="en-GB" sz="1400" dirty="0"/>
              <a:t>4 Before a word is on my tongue</a:t>
            </a:r>
          </a:p>
          <a:p>
            <a:r>
              <a:rPr lang="en-GB" sz="1400" dirty="0"/>
              <a:t>    you, Lord, know it completely.</a:t>
            </a:r>
          </a:p>
          <a:p>
            <a:r>
              <a:rPr lang="en-GB" sz="1400" dirty="0"/>
              <a:t>5 You hem me in behind and before,</a:t>
            </a:r>
          </a:p>
          <a:p>
            <a:r>
              <a:rPr lang="en-GB" sz="1400" dirty="0"/>
              <a:t>    and you lay your hand upon me.</a:t>
            </a:r>
          </a:p>
          <a:p>
            <a:r>
              <a:rPr lang="en-GB" sz="1400" dirty="0"/>
              <a:t>6 Such knowledge is too wonderful for me,</a:t>
            </a:r>
          </a:p>
          <a:p>
            <a:r>
              <a:rPr lang="en-GB" sz="1400" dirty="0"/>
              <a:t>    too lofty for me to attain.</a:t>
            </a:r>
          </a:p>
        </p:txBody>
      </p:sp>
      <p:sp>
        <p:nvSpPr>
          <p:cNvPr id="6" name="TextBox 5">
            <a:extLst>
              <a:ext uri="{FF2B5EF4-FFF2-40B4-BE49-F238E27FC236}">
                <a16:creationId xmlns:a16="http://schemas.microsoft.com/office/drawing/2014/main" id="{EFDA5901-BFAC-A538-6428-46442B5A2303}"/>
              </a:ext>
            </a:extLst>
          </p:cNvPr>
          <p:cNvSpPr txBox="1"/>
          <p:nvPr/>
        </p:nvSpPr>
        <p:spPr>
          <a:xfrm>
            <a:off x="4198188" y="1171194"/>
            <a:ext cx="3795623" cy="2893100"/>
          </a:xfrm>
          <a:prstGeom prst="rect">
            <a:avLst/>
          </a:prstGeom>
          <a:noFill/>
        </p:spPr>
        <p:txBody>
          <a:bodyPr wrap="square">
            <a:spAutoFit/>
          </a:bodyPr>
          <a:lstStyle/>
          <a:p>
            <a:r>
              <a:rPr lang="en-GB" sz="1400" dirty="0"/>
              <a:t>7 Where can I go from your Spirit?</a:t>
            </a:r>
          </a:p>
          <a:p>
            <a:r>
              <a:rPr lang="en-GB" sz="1400" dirty="0"/>
              <a:t>    Where can I flee from your presence?</a:t>
            </a:r>
          </a:p>
          <a:p>
            <a:r>
              <a:rPr lang="en-GB" sz="1400" dirty="0"/>
              <a:t>8 If I go up to the heavens, you are there;</a:t>
            </a:r>
          </a:p>
          <a:p>
            <a:r>
              <a:rPr lang="en-GB" sz="1400" dirty="0"/>
              <a:t>    if I make my bed in the depths, you are there.</a:t>
            </a:r>
          </a:p>
          <a:p>
            <a:r>
              <a:rPr lang="en-GB" sz="1400" dirty="0"/>
              <a:t>9 If I rise on the wings of the dawn,</a:t>
            </a:r>
          </a:p>
          <a:p>
            <a:pPr algn="just"/>
            <a:r>
              <a:rPr lang="en-GB" sz="1400" dirty="0"/>
              <a:t>    if I settle on the far side of the sea,</a:t>
            </a:r>
          </a:p>
          <a:p>
            <a:r>
              <a:rPr lang="en-GB" sz="1400" dirty="0"/>
              <a:t>10 even there your hand will guide me,</a:t>
            </a:r>
          </a:p>
          <a:p>
            <a:r>
              <a:rPr lang="en-GB" sz="1400" dirty="0"/>
              <a:t>    your right hand will hold me fast.</a:t>
            </a:r>
          </a:p>
          <a:p>
            <a:r>
              <a:rPr lang="en-GB" sz="1400" dirty="0"/>
              <a:t>11 If I say, “Surely the darkness will hide me</a:t>
            </a:r>
          </a:p>
          <a:p>
            <a:r>
              <a:rPr lang="en-GB" sz="1400" dirty="0"/>
              <a:t>    and the light become night around me,”</a:t>
            </a:r>
          </a:p>
          <a:p>
            <a:r>
              <a:rPr lang="en-GB" sz="1400" dirty="0"/>
              <a:t>12 even the darkness will not be dark to you;</a:t>
            </a:r>
          </a:p>
          <a:p>
            <a:r>
              <a:rPr lang="en-GB" sz="1400" dirty="0"/>
              <a:t>    the night will shine like the day,</a:t>
            </a:r>
          </a:p>
          <a:p>
            <a:r>
              <a:rPr lang="en-GB" sz="1400" dirty="0"/>
              <a:t>    for darkness is as light to you.</a:t>
            </a:r>
          </a:p>
        </p:txBody>
      </p:sp>
      <p:sp>
        <p:nvSpPr>
          <p:cNvPr id="8" name="TextBox 7">
            <a:extLst>
              <a:ext uri="{FF2B5EF4-FFF2-40B4-BE49-F238E27FC236}">
                <a16:creationId xmlns:a16="http://schemas.microsoft.com/office/drawing/2014/main" id="{8C4FD548-459A-6C00-D539-3FBECC9EEE0D}"/>
              </a:ext>
            </a:extLst>
          </p:cNvPr>
          <p:cNvSpPr txBox="1"/>
          <p:nvPr/>
        </p:nvSpPr>
        <p:spPr>
          <a:xfrm>
            <a:off x="8128003" y="1204724"/>
            <a:ext cx="3633793" cy="3108543"/>
          </a:xfrm>
          <a:prstGeom prst="rect">
            <a:avLst/>
          </a:prstGeom>
          <a:noFill/>
        </p:spPr>
        <p:txBody>
          <a:bodyPr wrap="square">
            <a:spAutoFit/>
          </a:bodyPr>
          <a:lstStyle/>
          <a:p>
            <a:r>
              <a:rPr lang="en-GB" sz="1400" dirty="0"/>
              <a:t>13 For you created my inmost being;</a:t>
            </a:r>
          </a:p>
          <a:p>
            <a:r>
              <a:rPr lang="en-GB" sz="1400" dirty="0"/>
              <a:t>    you knit me together in my mother’s womb.</a:t>
            </a:r>
          </a:p>
          <a:p>
            <a:r>
              <a:rPr lang="en-GB" sz="1400" dirty="0"/>
              <a:t>14 I praise you because I am fearfully and wonderfully made;</a:t>
            </a:r>
          </a:p>
          <a:p>
            <a:r>
              <a:rPr lang="en-GB" sz="1400" dirty="0"/>
              <a:t>    your works are wonderful,</a:t>
            </a:r>
          </a:p>
          <a:p>
            <a:r>
              <a:rPr lang="en-GB" sz="1400" dirty="0"/>
              <a:t>    I know that full well.</a:t>
            </a:r>
          </a:p>
          <a:p>
            <a:pPr algn="just"/>
            <a:r>
              <a:rPr lang="en-GB" sz="1400" dirty="0"/>
              <a:t>15 My frame was not hidden from you</a:t>
            </a:r>
          </a:p>
          <a:p>
            <a:r>
              <a:rPr lang="en-GB" sz="1400" dirty="0"/>
              <a:t>    when I was made in the secret place,</a:t>
            </a:r>
          </a:p>
          <a:p>
            <a:r>
              <a:rPr lang="en-GB" sz="1400" dirty="0"/>
              <a:t>    when I was woven together in the depths of the earth.</a:t>
            </a:r>
          </a:p>
          <a:p>
            <a:r>
              <a:rPr lang="en-GB" sz="1400" dirty="0"/>
              <a:t>16 Your eyes saw my unformed body;</a:t>
            </a:r>
          </a:p>
          <a:p>
            <a:r>
              <a:rPr lang="en-GB" sz="1400" dirty="0"/>
              <a:t>    all the days ordained for me were written in your book</a:t>
            </a:r>
          </a:p>
          <a:p>
            <a:r>
              <a:rPr lang="en-GB" sz="1400" dirty="0"/>
              <a:t>    before one of them came to be.</a:t>
            </a:r>
          </a:p>
        </p:txBody>
      </p:sp>
    </p:spTree>
    <p:extLst>
      <p:ext uri="{BB962C8B-B14F-4D97-AF65-F5344CB8AC3E}">
        <p14:creationId xmlns:p14="http://schemas.microsoft.com/office/powerpoint/2010/main" val="2411742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98CAC110-B36A-311B-0D04-6EEB48A13D8F}"/>
              </a:ext>
            </a:extLst>
          </p:cNvPr>
          <p:cNvSpPr txBox="1"/>
          <p:nvPr/>
        </p:nvSpPr>
        <p:spPr>
          <a:xfrm>
            <a:off x="2418517" y="1984900"/>
            <a:ext cx="7563608" cy="523220"/>
          </a:xfrm>
          <a:prstGeom prst="rect">
            <a:avLst/>
          </a:prstGeom>
          <a:noFill/>
        </p:spPr>
        <p:txBody>
          <a:bodyPr wrap="square">
            <a:spAutoFit/>
          </a:bodyPr>
          <a:lstStyle/>
          <a:p>
            <a:pPr marL="285750" indent="-285750" algn="just">
              <a:buFont typeface="Arial" panose="020B0604020202020204" pitchFamily="34" charset="0"/>
              <a:buChar char="•"/>
            </a:pPr>
            <a:r>
              <a:rPr lang="en-GB" sz="2800" b="1" dirty="0"/>
              <a:t>Watch</a:t>
            </a:r>
            <a:r>
              <a:rPr lang="en-GB" sz="2800" dirty="0"/>
              <a:t> the video and work though the questions.</a:t>
            </a:r>
          </a:p>
        </p:txBody>
      </p:sp>
    </p:spTree>
    <p:extLst>
      <p:ext uri="{BB962C8B-B14F-4D97-AF65-F5344CB8AC3E}">
        <p14:creationId xmlns:p14="http://schemas.microsoft.com/office/powerpoint/2010/main" val="2104335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pic>
        <p:nvPicPr>
          <p:cNvPr id="2" name="Online Media 1" title="A Place to Belong | The Ven Canon Pete Spiers">
            <a:hlinkClick r:id="" action="ppaction://media"/>
            <a:extLst>
              <a:ext uri="{FF2B5EF4-FFF2-40B4-BE49-F238E27FC236}">
                <a16:creationId xmlns:a16="http://schemas.microsoft.com/office/drawing/2014/main" id="{EF837F9B-F4CE-FF3A-DEC7-1743E79F12A1}"/>
              </a:ext>
            </a:extLst>
          </p:cNvPr>
          <p:cNvPicPr>
            <a:picLocks noRot="1" noChangeAspect="1"/>
          </p:cNvPicPr>
          <p:nvPr>
            <a:videoFile r:link="rId1"/>
          </p:nvPr>
        </p:nvPicPr>
        <p:blipFill>
          <a:blip r:embed="rId7"/>
          <a:stretch>
            <a:fillRect/>
          </a:stretch>
        </p:blipFill>
        <p:spPr>
          <a:xfrm>
            <a:off x="26988" y="0"/>
            <a:ext cx="12138025" cy="6858000"/>
          </a:xfrm>
          <a:prstGeom prst="rect">
            <a:avLst/>
          </a:prstGeom>
        </p:spPr>
      </p:pic>
    </p:spTree>
    <p:extLst>
      <p:ext uri="{BB962C8B-B14F-4D97-AF65-F5344CB8AC3E}">
        <p14:creationId xmlns:p14="http://schemas.microsoft.com/office/powerpoint/2010/main" val="364401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10A2E77E-8DB8-ABB8-527C-68A75D108BF3}"/>
              </a:ext>
            </a:extLst>
          </p:cNvPr>
          <p:cNvSpPr txBox="1"/>
          <p:nvPr/>
        </p:nvSpPr>
        <p:spPr>
          <a:xfrm>
            <a:off x="2102000" y="1332611"/>
            <a:ext cx="8248413" cy="3970318"/>
          </a:xfrm>
          <a:prstGeom prst="rect">
            <a:avLst/>
          </a:prstGeom>
          <a:noFill/>
        </p:spPr>
        <p:txBody>
          <a:bodyPr wrap="square">
            <a:spAutoFit/>
          </a:bodyPr>
          <a:lstStyle/>
          <a:p>
            <a:r>
              <a:rPr lang="en-GB" sz="2800" b="1" dirty="0"/>
              <a:t>Questions:</a:t>
            </a:r>
          </a:p>
          <a:p>
            <a:pPr marL="457200" indent="-457200">
              <a:buFont typeface="Arial" panose="020B0604020202020204" pitchFamily="34" charset="0"/>
              <a:buChar char="•"/>
            </a:pPr>
            <a:r>
              <a:rPr lang="en-GB" sz="2800" dirty="0"/>
              <a:t>Have you had any encounters of feeling loved by God?</a:t>
            </a:r>
          </a:p>
          <a:p>
            <a:pPr marL="457200" indent="-457200" algn="just">
              <a:buFont typeface="Arial" panose="020B0604020202020204" pitchFamily="34" charset="0"/>
              <a:buChar char="•"/>
            </a:pPr>
            <a:r>
              <a:rPr lang="en-GB" sz="2800" dirty="0"/>
              <a:t>How have you responded to that?</a:t>
            </a:r>
          </a:p>
          <a:p>
            <a:pPr marL="457200" indent="-457200">
              <a:buFont typeface="Arial" panose="020B0604020202020204" pitchFamily="34" charset="0"/>
              <a:buChar char="•"/>
            </a:pPr>
            <a:r>
              <a:rPr lang="en-GB" sz="2800" dirty="0"/>
              <a:t>What does it mean to fit in/ blend in with everyone else? Why is that important to some?</a:t>
            </a:r>
          </a:p>
          <a:p>
            <a:pPr marL="457200" indent="-457200">
              <a:buFont typeface="Arial" panose="020B0604020202020204" pitchFamily="34" charset="0"/>
              <a:buChar char="•"/>
            </a:pPr>
            <a:r>
              <a:rPr lang="en-GB" sz="2800" dirty="0"/>
              <a:t>What terms has your church unintentionally created for those who attend? Could they be rewritten?</a:t>
            </a:r>
          </a:p>
          <a:p>
            <a:pPr marL="457200" indent="-457200">
              <a:buFont typeface="Arial" panose="020B0604020202020204" pitchFamily="34" charset="0"/>
              <a:buChar char="•"/>
            </a:pPr>
            <a:r>
              <a:rPr lang="en-GB" sz="2800" dirty="0"/>
              <a:t>Why did Jesus seek out those with disabilities?</a:t>
            </a:r>
          </a:p>
        </p:txBody>
      </p:sp>
    </p:spTree>
    <p:extLst>
      <p:ext uri="{BB962C8B-B14F-4D97-AF65-F5344CB8AC3E}">
        <p14:creationId xmlns:p14="http://schemas.microsoft.com/office/powerpoint/2010/main" val="4157714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6B4A69D4-60F5-E7C7-F928-ED6C6748483D}"/>
              </a:ext>
            </a:extLst>
          </p:cNvPr>
          <p:cNvSpPr txBox="1"/>
          <p:nvPr/>
        </p:nvSpPr>
        <p:spPr>
          <a:xfrm>
            <a:off x="1862530" y="1266066"/>
            <a:ext cx="8430518" cy="2677656"/>
          </a:xfrm>
          <a:prstGeom prst="rect">
            <a:avLst/>
          </a:prstGeom>
          <a:noFill/>
        </p:spPr>
        <p:txBody>
          <a:bodyPr wrap="square">
            <a:spAutoFit/>
          </a:bodyPr>
          <a:lstStyle/>
          <a:p>
            <a:pPr marL="285750" indent="-285750" algn="just">
              <a:buFont typeface="Arial" panose="020B0604020202020204" pitchFamily="34" charset="0"/>
              <a:buChar char="•"/>
            </a:pPr>
            <a:r>
              <a:rPr lang="en-GB" sz="2800" dirty="0"/>
              <a:t>Take some time to </a:t>
            </a:r>
            <a:r>
              <a:rPr lang="en-GB" sz="2800" b="1" dirty="0"/>
              <a:t>reflect</a:t>
            </a:r>
            <a:r>
              <a:rPr lang="en-GB" sz="2800" dirty="0"/>
              <a:t> on the session while listening to the following song – if you have time you could discuss what one thing you will be taking home with you.</a:t>
            </a:r>
          </a:p>
          <a:p>
            <a:pPr marL="285750" indent="-285750">
              <a:buFont typeface="Arial" panose="020B0604020202020204" pitchFamily="34" charset="0"/>
              <a:buChar char="•"/>
            </a:pPr>
            <a:r>
              <a:rPr lang="en-GB" sz="2800" b="1" dirty="0"/>
              <a:t>Song</a:t>
            </a:r>
            <a:r>
              <a:rPr lang="en-GB" sz="2800" dirty="0"/>
              <a:t>: Nobody loves me like you by Chris Tomlin</a:t>
            </a:r>
          </a:p>
          <a:p>
            <a:r>
              <a:rPr lang="en-GB" sz="2800" dirty="0">
                <a:hlinkClick r:id="rId6"/>
              </a:rPr>
              <a:t>   https://youtu.be/Vd9VpmHjU4k?si=q01-YraBx5ICzSUl</a:t>
            </a:r>
            <a:r>
              <a:rPr lang="en-GB" sz="2800" dirty="0"/>
              <a:t>  </a:t>
            </a:r>
          </a:p>
        </p:txBody>
      </p:sp>
    </p:spTree>
    <p:extLst>
      <p:ext uri="{BB962C8B-B14F-4D97-AF65-F5344CB8AC3E}">
        <p14:creationId xmlns:p14="http://schemas.microsoft.com/office/powerpoint/2010/main" val="809640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6B4A69D4-60F5-E7C7-F928-ED6C6748483D}"/>
              </a:ext>
            </a:extLst>
          </p:cNvPr>
          <p:cNvSpPr txBox="1"/>
          <p:nvPr/>
        </p:nvSpPr>
        <p:spPr>
          <a:xfrm>
            <a:off x="1257775" y="362899"/>
            <a:ext cx="1770097" cy="523220"/>
          </a:xfrm>
          <a:prstGeom prst="rect">
            <a:avLst/>
          </a:prstGeom>
          <a:noFill/>
        </p:spPr>
        <p:txBody>
          <a:bodyPr wrap="square">
            <a:spAutoFit/>
          </a:bodyPr>
          <a:lstStyle/>
          <a:p>
            <a:pPr marL="285750" indent="-285750">
              <a:buFont typeface="Arial" panose="020B0604020202020204" pitchFamily="34" charset="0"/>
              <a:buChar char="•"/>
            </a:pPr>
            <a:r>
              <a:rPr lang="en-GB" sz="2800" b="1" dirty="0"/>
              <a:t>Prayer</a:t>
            </a:r>
            <a:r>
              <a:rPr lang="en-GB" sz="2800" dirty="0"/>
              <a:t> </a:t>
            </a:r>
          </a:p>
        </p:txBody>
      </p:sp>
      <p:sp>
        <p:nvSpPr>
          <p:cNvPr id="4" name="TextBox 3">
            <a:extLst>
              <a:ext uri="{FF2B5EF4-FFF2-40B4-BE49-F238E27FC236}">
                <a16:creationId xmlns:a16="http://schemas.microsoft.com/office/drawing/2014/main" id="{38220A2E-E7D8-A6E0-E871-00EE31675187}"/>
              </a:ext>
            </a:extLst>
          </p:cNvPr>
          <p:cNvSpPr txBox="1"/>
          <p:nvPr/>
        </p:nvSpPr>
        <p:spPr>
          <a:xfrm>
            <a:off x="1595887" y="1105568"/>
            <a:ext cx="9894498" cy="3970318"/>
          </a:xfrm>
          <a:prstGeom prst="rect">
            <a:avLst/>
          </a:prstGeom>
          <a:noFill/>
        </p:spPr>
        <p:txBody>
          <a:bodyPr wrap="square">
            <a:spAutoFit/>
          </a:bodyPr>
          <a:lstStyle/>
          <a:p>
            <a:r>
              <a:rPr lang="en-GB" dirty="0"/>
              <a:t>Jesus, who overturned the tables in the temple forecourts, </a:t>
            </a:r>
          </a:p>
          <a:p>
            <a:r>
              <a:rPr lang="en-GB" dirty="0"/>
              <a:t>you came to earth as a vulnerable child to turn world order upside down.</a:t>
            </a:r>
          </a:p>
          <a:p>
            <a:r>
              <a:rPr lang="en-GB" dirty="0"/>
              <a:t>We long for you to tear down the barriers</a:t>
            </a:r>
          </a:p>
          <a:p>
            <a:r>
              <a:rPr lang="en-GB" dirty="0"/>
              <a:t>That segregate and divide your people according to labels. </a:t>
            </a:r>
          </a:p>
          <a:p>
            <a:r>
              <a:rPr lang="en-GB" dirty="0"/>
              <a:t>We long for you to break down the doors </a:t>
            </a:r>
          </a:p>
          <a:p>
            <a:r>
              <a:rPr lang="en-GB" dirty="0"/>
              <a:t>that keep your people on the margins, disadvantaged in their access to the means of worship, </a:t>
            </a:r>
          </a:p>
          <a:p>
            <a:r>
              <a:rPr lang="en-GB" dirty="0"/>
              <a:t>their access to playing their part in your church here on earth.</a:t>
            </a:r>
          </a:p>
          <a:p>
            <a:r>
              <a:rPr lang="en-GB" dirty="0"/>
              <a:t>Shake up those who make assumptions that devalue or ‘other’ or exclude. </a:t>
            </a:r>
          </a:p>
          <a:p>
            <a:r>
              <a:rPr lang="en-GB" dirty="0"/>
              <a:t>Grant awareness to those who are oblivious to the hurdles our buildings, our language, </a:t>
            </a:r>
          </a:p>
          <a:p>
            <a:r>
              <a:rPr lang="en-GB" dirty="0"/>
              <a:t>our expectations put in the way of others. </a:t>
            </a:r>
          </a:p>
          <a:p>
            <a:pPr algn="just"/>
            <a:r>
              <a:rPr lang="en-GB" dirty="0"/>
              <a:t>Open our congregations to embrace the gifts of all, enriching our worship by ensuring that all are welcome, all belong, all have opportunity to participate fully in the way God intended for all God’s family. </a:t>
            </a:r>
          </a:p>
          <a:p>
            <a:r>
              <a:rPr lang="en-GB" dirty="0"/>
              <a:t>            Amen</a:t>
            </a:r>
          </a:p>
        </p:txBody>
      </p:sp>
    </p:spTree>
    <p:extLst>
      <p:ext uri="{BB962C8B-B14F-4D97-AF65-F5344CB8AC3E}">
        <p14:creationId xmlns:p14="http://schemas.microsoft.com/office/powerpoint/2010/main" val="13164036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4c39d4d-64ec-4058-a805-31ab6c1052fe">
      <Terms xmlns="http://schemas.microsoft.com/office/infopath/2007/PartnerControls"/>
    </lcf76f155ced4ddcb4097134ff3c332f>
    <TaxCatchAll xmlns="37b8247b-92ea-43dd-b6d5-6ded56920b0f" xsi:nil="true"/>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4B357E28AA8C4BA2B526D8E8642675" ma:contentTypeVersion="17" ma:contentTypeDescription="Create a new document." ma:contentTypeScope="" ma:versionID="3b58fff315f3712818bcae61f8875936">
  <xsd:schema xmlns:xsd="http://www.w3.org/2001/XMLSchema" xmlns:xs="http://www.w3.org/2001/XMLSchema" xmlns:p="http://schemas.microsoft.com/office/2006/metadata/properties" xmlns:ns1="http://schemas.microsoft.com/sharepoint/v3" xmlns:ns2="d4c39d4d-64ec-4058-a805-31ab6c1052fe" xmlns:ns3="37b8247b-92ea-43dd-b6d5-6ded56920b0f" targetNamespace="http://schemas.microsoft.com/office/2006/metadata/properties" ma:root="true" ma:fieldsID="6f79b9e730e497e15b845a323f31b9f0" ns1:_="" ns2:_="" ns3:_="">
    <xsd:import namespace="http://schemas.microsoft.com/sharepoint/v3"/>
    <xsd:import namespace="d4c39d4d-64ec-4058-a805-31ab6c1052fe"/>
    <xsd:import namespace="37b8247b-92ea-43dd-b6d5-6ded56920b0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ServiceSearchProperties" minOccurs="0"/>
                <xsd:element ref="ns2:MediaServiceObjectDetectorVersion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4c39d4d-64ec-4058-a805-31ab6c1052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3961625-829a-47c7-ab9f-0abdf34e68ee"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b8247b-92ea-43dd-b6d5-6ded56920b0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cf60aaa-134c-4108-8c0e-ea1f520e934d}" ma:internalName="TaxCatchAll" ma:showField="CatchAllData" ma:web="37b8247b-92ea-43dd-b6d5-6ded56920b0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B1D35D-5739-4AD7-9967-4C1D607208E2}">
  <ds:schemaRefs>
    <ds:schemaRef ds:uri="http://schemas.microsoft.com/sharepoint/v3/contenttype/forms"/>
  </ds:schemaRefs>
</ds:datastoreItem>
</file>

<file path=customXml/itemProps2.xml><?xml version="1.0" encoding="utf-8"?>
<ds:datastoreItem xmlns:ds="http://schemas.openxmlformats.org/officeDocument/2006/customXml" ds:itemID="{16DF7639-5D85-44D5-883B-337AD9ADF4F4}">
  <ds:schemaRefs>
    <ds:schemaRef ds:uri="http://schemas.microsoft.com/office/2006/metadata/properties"/>
    <ds:schemaRef ds:uri="http://schemas.microsoft.com/office/infopath/2007/PartnerControls"/>
    <ds:schemaRef ds:uri="d4c39d4d-64ec-4058-a805-31ab6c1052fe"/>
    <ds:schemaRef ds:uri="37b8247b-92ea-43dd-b6d5-6ded56920b0f"/>
  </ds:schemaRefs>
</ds:datastoreItem>
</file>

<file path=customXml/itemProps3.xml><?xml version="1.0" encoding="utf-8"?>
<ds:datastoreItem xmlns:ds="http://schemas.openxmlformats.org/officeDocument/2006/customXml" ds:itemID="{B262D87F-1D64-4C88-8B01-873294F223D9}"/>
</file>

<file path=docProps/app.xml><?xml version="1.0" encoding="utf-8"?>
<Properties xmlns="http://schemas.openxmlformats.org/officeDocument/2006/extended-properties" xmlns:vt="http://schemas.openxmlformats.org/officeDocument/2006/docPropsVTypes">
  <TotalTime>268</TotalTime>
  <Words>928</Words>
  <Application>Microsoft Office PowerPoint</Application>
  <PresentationFormat>Widescreen</PresentationFormat>
  <Paragraphs>94</Paragraphs>
  <Slides>10</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Lloyd</dc:creator>
  <cp:lastModifiedBy>Sharon Lloyd</cp:lastModifiedBy>
  <cp:revision>1</cp:revision>
  <dcterms:created xsi:type="dcterms:W3CDTF">2024-04-17T13:12:05Z</dcterms:created>
  <dcterms:modified xsi:type="dcterms:W3CDTF">2024-07-31T10:59:21Z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0x010100E54B357E28AA8C4BA2B526D8E8642675</vt:lpwstr>
  </property>
  <property fmtid="{D5CDD505-2E9C-101B-9397-08002B2CF9AE}" pid="3" name="MediaServiceImageTags">
    <vt:lpwstr/>
  </property>
</Properties>
</file>