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notesMasterIdLst>
    <p:notesMasterId r:id="rId17"/>
  </p:notesMasterIdLst>
  <p:sldIdLst>
    <p:sldId id="256" r:id="rId2"/>
    <p:sldId id="259" r:id="rId3"/>
    <p:sldId id="258" r:id="rId4"/>
    <p:sldId id="260" r:id="rId5"/>
    <p:sldId id="261" r:id="rId6"/>
    <p:sldId id="262" r:id="rId7"/>
    <p:sldId id="263" r:id="rId8"/>
    <p:sldId id="264" r:id="rId9"/>
    <p:sldId id="265" r:id="rId10"/>
    <p:sldId id="266" r:id="rId11"/>
    <p:sldId id="267" r:id="rId12"/>
    <p:sldId id="270" r:id="rId13"/>
    <p:sldId id="268" r:id="rId14"/>
    <p:sldId id="269" r:id="rId15"/>
    <p:sldId id="27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13"/>
    <p:restoredTop sz="94713"/>
  </p:normalViewPr>
  <p:slideViewPr>
    <p:cSldViewPr snapToGrid="0" snapToObjects="1">
      <p:cViewPr varScale="1">
        <p:scale>
          <a:sx n="108" d="100"/>
          <a:sy n="108" d="100"/>
        </p:scale>
        <p:origin x="64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5T15:28:04.172"/>
    </inkml:context>
    <inkml:brush xml:id="br0">
      <inkml:brushProperty name="width" value="0.05" units="cm"/>
      <inkml:brushProperty name="height" value="0.05" units="cm"/>
      <inkml:brushProperty name="color" value="#E71224"/>
    </inkml:brush>
  </inkml:definitions>
  <inkml:trace contextRef="#ctx0" brushRef="#br0">0 260 24575,'0'-7'0,"0"0"0,0-3 0,0 2 0,3 2 0,-2-1 0,6 3 0,-7-3 0,7 0 0,-6 0 0,5-1 0,-5 1 0,3 0 0,-1 3 0,-2-3 0,5 6 0,-5-5 0,5 6 0,-5-7 0,5 6 0,-5-5 0,6 5 0,-3-5 0,4 2 0,-1 0 0,0-3 0,1 6 0,-1-5 0,1 5 0,0-6 0,-1 3 0,1-4 0,-1 1 0,5-1 0,0-4 0,1 3 0,3-3 0,-8 5 0,8-2 0,-8 2 0,4 2 0,-4 2 0,-1 0 0,1 2 0,-1-3 0,0 4 0,1 0 0,-1 0 0,0 0 0,0 0 0,0 0 0,0 0 0,0 0 0,0 0 0,1 0 0,-1 0 0,1 0 0,-1 0 0,0 0 0,1 0 0,-1 0 0,1 0 0,0 0 0,-1 0 0,1 0 0,-1 0 0,1 0 0,-1 0 0,1 0 0,-1 0 0,1 0 0,-1 0 0,1 0 0,-1 0 0,1 0 0,-1 0 0,1 0 0,-1 0 0,1 0 0,-1 0 0,1 0 0,-1 0 0,0 0 0,1 0 0,-1 0 0,0 0 0,1 0 0,-1 0 0,1 0 0,-1 0 0,1 0 0,-1 0 0,1 0 0,-1 0 0,1 0 0,-1 0 0,1 0 0,-1 0 0,5 0 0,-4 0 0,4 0 0,-4 0 0,3 0 0,-2 0 0,2 0 0,1 0 0,-4 0 0,4 0 0,0 0 0,-4 0 0,8 0 0,-8 0 0,8 0 0,-7 0 0,2 0 0,1 0 0,-4 0 0,4 0 0,-4 0 0,3 0 0,-2 0 0,2 0 0,1 0 0,-3 0 0,6 0 0,-6 0 0,6 0 0,-6 0 0,7 0 0,-8 0 0,4 0 0,-5 0 0,1 0 0,-1 0 0,1 0 0,-1 0 0,1 0 0,0 0 0,-1 0 0,0 0 0,1 0 0,-1 0 0,1 0 0,-1 0 0,0 0 0,-3 3 0,2-2 0,-5 5 0,5-5 0,-5 6 0,6-6 0,-7 5 0,7-5 0,-3 5 0,3-5 0,0 5 0,1-5 0,-1 6 0,0-3 0,1 0 0,-1-1 0,-3 0 0,3-2 0,-3 3 0,0-1 0,0 1 0,-1 3 0,-3 0 0,3 0 0,-3 0 0,4-3 0,-3 2 0,2-2 0,-3 4 0,0-1 0,0 0 0,3 0 0,-2 1 0,2-1 0,0 0 0,-2 0 0,2 0 0,1-3 0,-4 3 0,7-3 0,-6 3 0,5 0 0,-5 0 0,5 0 0,-5 0 0,2 0 0,-3 0 0,0 1 0,3-4 0,-2 2 0,3-2 0,-4 4 0,0-1 0,0 0 0,0 0 0,0 1 0,0-1 0,0 0 0,0 1 0,0-1 0,0 0 0,0 0 0,0 0 0,0 0 0,0 0 0,0 1 0,0-1 0,0 0 0,0 0 0,0 0 0,0 0 0,-4-3 0,3 3 0,-5-6 0,5 5 0,-6-5 0,6 5 0,-5-5 0,5 5 0,-6-2 0,3 0 0,-3 3 0,-1-3 0,1 4 0,-1-4 0,1 3 0,-5-3 0,3 4 0,-2 0 0,-1-1 0,4 1 0,-4 0 0,0-4 0,4 3 0,-4-6 0,1 2 0,2 0 0,-6-2 0,6 3 0,-7-4 0,8 3 0,-8-2 0,3 6 0,-3-6 0,-1 2 0,0 1 0,1-3 0,-1 7 0,0-8 0,1 4 0,3-4 0,1 4 0,5-4 0,-1 4 0,1-4 0,-1 0 0,1 0 0,0 0 0,0 0 0,0 0 0,-1 0 0,1 0 0,-1 0 0,-3 0 0,2 0 0,-7 0 0,8 0 0,-8 0 0,8 0 0,-8 0 0,7 0 0,-2 0 0,-1 0 0,4 0 0,-4 0 0,5 0 0,-1 0 0,0 0 0,1 0 0,-5 0 0,4 0 0,-4 0 0,5 0 0,-5 0 0,0 0 0,0 0 0,1 0 0,4 0 0,-1 0 0,1 0 0,-1 0 0,0 0 0,1 0 0,-1 0 0,-3 0 0,2 0 0,-2 0 0,3 0 0,4-4 0,-3 4 0,3-4 0,-3 4 0,-1 0 0,0-3 0,1 2 0,-1-2 0,1 3 0,-1 0 0,1 0 0,0 0 0,-1 0 0,1-4 0,0 3 0,-1-2 0,1 0 0,0 2 0,0-2 0,-1 3 0,1 0 0,0-3 0,-1 2 0,1-2 0,0 3 0,-1-4 0,1 4 0,-1-4 0,1 4 0,0 0 0,-1 0 0,1 0 0,0 0 0,0 0 0,-1 0 0,1 0 0,0 0 0,3-3 0,-2 2 0,2-2 0,-3 3 0,0 0 0,0 0 0,3-3 0,-3 2 0,3-2 0,-3-1 0,0 4 0,0-7 0,0 6 0,3-5 0,-3 5 0,4-5 0,-5 5 0,4-6 0,-2 7 0,5-7 0,-2 3 0,0-3 0,2-1 0,-5 1 0,2 0 0,0 0 0,-3 3 0,6-3 0,-5 6 0,5-5 0,-2 2 0,3-4 0,-4 4 0,4-2 0,-4 2 0,1 0 0,2-2 0,-2 2 0,0 0 0,2-2 0,-2 2 0,3-2 0,0-1 0,0 0 0,0 0 0,0 0 0,0 0 0,0 0 0,-3 3 0,2-2 0,-2 2 0,3-3 0,0 0 0,0-1 0,0 4 0,0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5T15:30:15.957"/>
    </inkml:context>
    <inkml:brush xml:id="br0">
      <inkml:brushProperty name="width" value="0.05" units="cm"/>
      <inkml:brushProperty name="height" value="0.05" units="cm"/>
      <inkml:brushProperty name="color" value="#E71224"/>
    </inkml:brush>
  </inkml:definitions>
  <inkml:trace contextRef="#ctx0" brushRef="#br0">0 0 24575,'0'7'0,"0"0"0,0 5 0,0-3 0,0 6 0,0-6 0,0 2 0,0-3 0,0-1 0,0 8 0,0-5 0,0 8 0,0-10 0,0 3 0,0-3 0,0-1 0,0 1 0,0-1 0,0 0 0,0 0 0,0 0 0,0 0 0,0 0 0,0 0 0,0 1 0,0-1 0,0 0 0,0 0 0,0 0 0,0 0 0,0 0 0,0-6 0,0-5 0,0-1 0,0-1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5T15:41:05.662"/>
    </inkml:context>
    <inkml:brush xml:id="br0">
      <inkml:brushProperty name="width" value="0.05" units="cm"/>
      <inkml:brushProperty name="height" value="0.05" units="cm"/>
      <inkml:brushProperty name="color" value="#E71224"/>
    </inkml:brush>
  </inkml:definitions>
  <inkml:trace contextRef="#ctx0" brushRef="#br0">73 104 24575,'0'8'0,"0"0"0,0 1 0,0-1 0,0 1 0,0-8 0,0-6 0,0-4 0,0-2 0,0 3 0,4 3 0,0 1 0,4 4 0,1 0 0,-1 0 0,1-3 0,0 2 0,-1-7 0,-3 3 0,3 0 0,-3-2 0,3 6 0,0-3 0,-3 0 0,2 3 0,-2-3 0,4 4 0,0 0 0,0 0 0,0 0 0,0 0 0,-1 0 0,1 0 0,0 0 0,-1 0 0,1 0 0,-1 0 0,1 0 0,0-4 0,0 3 0,0-3 0,0 4 0,-1 0 0,1 0 0,0-4 0,0 3 0,5-3 0,-4 4 0,3 0 0,-4-4 0,0 3 0,5-2 0,-4 3 0,3-4 0,-4 3 0,0-3 0,0 4 0,0 0 0,0 0 0,0 0 0,-1-4 0,1 3 0,0-3 0,0 4 0,0 0 0,0 0 0,0 0 0,-1 0 0,1 0 0,-1-4 0,1 3 0,-1-3 0,1 4 0,0 0 0,-1 0 0,1 0 0,-1 0 0,1 0 0,0 0 0,0 0 0,0 0 0,0 0 0,0 0 0,-1 0 0,1 0 0,0 0 0,-1 0 0,1 0 0,0 0 0,0-4 0,-1 3 0,1-2 0,0 3 0,0 0 0,-1 0 0,1 0 0,0 0 0,0 0 0,0 0 0,0 0 0,-1 0 0,1 0 0,0 0 0,0 0 0,0 0 0,-1 0 0,1 0 0,0 0 0,0 0 0,0 0 0,0 0 0,0 0 0,-1 0 0,1 0 0,0 0 0,0 0 0,0 0 0,0 0 0,0 0 0,-1 0 0,1 0 0,0 0 0,0 0 0,-1 0 0,1 0 0,0 0 0,0 0 0,-1 0 0,1 0 0,0 0 0,0 0 0,0 0 0,0 0 0,0 0 0,-1 0 0,1 0 0,0 0 0,0 0 0,0 0 0,0 0 0,0 0 0,-1 0 0,1 0 0,0 0 0,0 0 0,-1 0 0,1 0 0,0 0 0,0 0 0,-1 0 0,1 0 0,0 0 0,0 0 0,0 0 0,0 0 0,0 0 0,-1 0 0,1 0 0,0 0 0,0 0 0,-1 0 0,1 0 0,0 0 0,0 0 0,0 0 0,0 0 0,0 0 0,-1 0 0,1 0 0,0 0 0,0 0 0,0 0 0,0 0 0,0 0 0,-1 0 0,1 0 0,0 0 0,0 0 0,0 0 0,0 0 0,0 0 0,-1 0 0,1 0 0,0 0 0,0 0 0,0 0 0,0 0 0,0 0 0,-1 0 0,1 0 0,0 0 0,0 0 0,0 0 0,0 0 0,0 0 0,-1 3 0,1-2 0,0 3 0,0 0 0,0-3 0,-1 3 0,1-4 0,0 0 0,0 0 0,0 0 0,0 0 0,-1 0 0,1 0 0,0 0 0,0 0 0,0 0 0,0 0 0,0 0 0,-1 0 0,1 0 0,0 0 0,0 0 0,0 0 0,0 0 0,-1 0 0,1 0 0,0 0 0,0 0 0,-1 0 0,1 0 0,0 0 0,0 0 0,0 0 0,0 0 0,0 0 0,0 0 0,-1 0 0,1 0 0,0 0 0,0 0 0,0 0 0,0 0 0,0 0 0,-1 0 0,1 0 0,0 0 0,0 0 0,0 0 0,0 0 0,0 0 0,-1 0 0,1 0 0,0 0 0,0 0 0,0 0 0,0 0 0,0 0 0,-1 0 0,1 0 0,-1 0 0,1 0 0,-1 0 0,1 0 0,0 0 0,-1 0 0,1 0 0,0 0 0,0 0 0,-1 0 0,1 0 0,0 0 0,-1 0 0,1 0 0,-1 0 0,1 0 0,0 0 0,-1 0 0,1 0 0,0 0 0,0 0 0,-1 0 0,1 0 0,0 0 0,0 0 0,-1 0 0,1 0 0,0 0 0,-1 0 0,1 0 0,0 0 0,0 0 0,0 0 0,0 0 0,-1 4 0,1-3 0,0 3 0,0-4 0,0 4 0,0-3 0,-1 6 0,1-6 0,0 3 0,-1-4 0,-3 4 0,3-3 0,-4 3 0,5-1 0,-1 2 0,1 0 0,-4 3 0,3-4 0,-4 1 0,1 3 0,3-3 0,-7 4 0,7 0 0,-7-1 0,6 1 0,-6-1 0,3 0 0,-4 0 0,0 0 0,0 1 0,0-1 0,0 1 0,0-1 0,0 0 0,0 1 0,0-1 0,0 0 0,0 0 0,4 1 0,-3-1 0,2 0 0,1 0 0,-3 1 0,3-1 0,-4 0 0,0 1 0,0-1 0,0 0 0,0 1 0,0-1 0,0 1 0,0-1 0,0 1 0,0-1 0,0 0 0,0 1 0,0-1 0,0 1 0,0 0 0,0-1 0,0 1 0,0 0 0,0-1 0,0 1 0,0-1 0,0 1 0,0-1 0,0 0 0,0 1 0,-4-5 0,3 4 0,-7-7 0,8 7 0,-8-4 0,3 1 0,1 3 0,-4-7 0,3 7 0,-4-7 0,4 7 0,-2-7 0,6 6 0,-7-6 0,3 3 0,0 0 0,-3-3 0,3 3 0,-3 0 0,-1-3 0,0 7 0,0-7 0,-5 3 0,4 0 0,-3-3 0,4 7 0,0-7 0,0 3 0,0 0 0,0-3 0,1 2 0,-1-3 0,0 0 0,0 4 0,0-3 0,0 3 0,0 0 0,1-3 0,-1 3 0,0-4 0,0 4 0,-5-3 0,4 3 0,-8 0 0,8-3 0,-4 4 0,5-5 0,-4 0 0,3 4 0,-4-3 0,0 3 0,4-4 0,-3 0 0,4 0 0,-5 0 0,4 0 0,-8 0 0,8 0 0,-4 0 0,0 0 0,4 0 0,-3 0 0,4 0 0,0 0 0,0 0 0,0 0 0,0 4 0,-4-3 0,3 3 0,-4-4 0,5 0 0,-4 0 0,3 0 0,-9 0 0,9 0 0,-4 0 0,1 0 0,3 0 0,-9 0 0,9 0 0,-3 0 0,4 0 0,-5 0 0,4 0 0,-4 0 0,6 0 0,-1 0 0,-5 0 0,4 0 0,-4 0 0,1 0 0,3 0 0,-4 0 0,0 0 0,4 0 0,-3 0 0,-1 0 0,4 0 0,-4 0 0,5 0 0,1 0 0,-1 0 0,0 0 0,0 0 0,0 0 0,0 0 0,0 0 0,1 0 0,-1 0 0,0 0 0,0 0 0,0 0 0,0 0 0,0 0 0,1 0 0,-6 0 0,4 0 0,-4 0 0,5 0 0,-4 0 0,3 0 0,-4 0 0,5 0 0,-4 0 0,-1 0 0,-1 0 0,2 0 0,4 0 0,-4 0 0,3 0 0,-4 0 0,5 0 0,0 0 0,-4 0 0,3 0 0,-4-4 0,5 3 0,-5-3 0,4 4 0,-3 0 0,4 0 0,0 0 0,0 0 0,0 0 0,0 0 0,1 0 0,-5 0 0,3 0 0,-3 0 0,4 0 0,0 0 0,1 0 0,-1 0 0,0 0 0,1 0 0,-1 0 0,0 0 0,0 0 0,0 0 0,0 0 0,0 0 0,0 0 0,1 0 0,-1 0 0,0 0 0,1 0 0,-1 0 0,0 0 0,0 0 0,1 0 0,-1 0 0,0 0 0,1 0 0,-1 0 0,0 0 0,1 0 0,-1 0 0,1 0 0,-1 0 0,1 0 0,-1 0 0,1 0 0,0 0 0,-1 0 0,1 0 0,-1 0 0,1 0 0,-1 0 0,1 0 0,-1 0 0,1 0 0,-1 0 0,1 0 0,-1 0 0,0 0 0,0 0 0,1 0 0,-1 0 0,1 0 0,-1 0 0,1 0 0,-1 0 0,0 0 0,1 0 0,-1 0 0,0 0 0,1 0 0,-1 0 0,0 0 0,1 0 0,-1 0 0,0 0 0,1 0 0,-1 0 0,0 0 0,1 0 0,-1 0 0,0 0 0,1 0 0,-1 0 0,1 0 0,-1 0 0,0 0 0,1 0 0,-1 0 0,0 0 0,0 0 0,1 0 0,-1 0 0,0 0 0,1 0 0,-1 0 0,1 0 0,-1 0 0,1 0 0,0 0 0,0 0 0,-1 0 0,1 0 0,0 0 0,0 0 0,-1 0 0,1 0 0,-1 0 0,0 0 0,1 0 0,-1 0 0,1 0 0,-1 0 0,1 0 0,-1 0 0,1 0 0,-1 0 0,0 0 0,1 0 0,-1 0 0,1 0 0,-1 0 0,1 0 0,0 0 0,-1 0 0,1 0 0,-1 0 0,0 0 0,0 0 0,0 0 0,1 0 0,-1 0 0,0 0 0,0 0 0,1 0 0,-1 0 0,0 0 0,1 0 0,0 0 0,-1 0 0,1 0 0,4-4 0,-4 3 0,7-6 0,-7 2 0,7-4 0,-7 4 0,7-3 0,-6 4 0,6-5 0,-7 1 0,7-1 0,-2 0 0,3 1 0,0 0 0,0 0 0,0-1 0,0 1 0,0 0 0,0 0 0,0 0 0,0 0 0,0 0 0,0-1 0,0 1 0,0 0 0,0 0 0,-4 3 0,3-3 0,-3 4 0,4-5 0,0 1 0,0 0 0,0-1 0,-3 4 0,2-3 0,-3 4 0,4-5 0,0 1 0,-4 0 0,3-1 0,-3 1 0,4-1 0,0 1 0,0 0 0,0-1 0,0 1 0,0 0 0,0 0 0,0-1 0,0 1 0,0 0 0,0 0 0,0 0 0,0 0 0,0 0 0,0-1 0,0 1 0,0 0 0,0 0 0,0 0 0,4 3 0,-3-2 0,6 3 0,-6-5 0,3 5 0,-4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12:09:44.220"/>
    </inkml:context>
    <inkml:brush xml:id="br0">
      <inkml:brushProperty name="width" value="0.05" units="cm"/>
      <inkml:brushProperty name="height" value="0.05" units="cm"/>
      <inkml:brushProperty name="color" value="#E71224"/>
    </inkml:brush>
  </inkml:definitions>
  <inkml:trace contextRef="#ctx0" brushRef="#br0">16 415 24575,'0'8'0,"0"0"0,0 0 0,0 1 0,0-1 0,0 0 0,0 1 0,0-1 0,0 1 0,0-1 0,0 1 0,0-1 0,0 0 0,0 1 0,0-1 0,0 1 0,0-1 0,0 1 0,0 0 0,0-1 0,0 1 0,0 0 0,0 0 0,0 0 0,0-1 0,0 1 0,0 0 0,0-1 0,0 1 0,0 0 0,0 0 0,0 0 0,0 0 0,0-1 0,0 1 0,0 0 0,0 0 0,0 0 0,0 0 0,0 0 0,0-1 0,0 1 0,0 5 0,0-4 0,0 4 0,0-6 0,4 6 0,-3-4 0,4 4 0,-5-1 0,4-2 0,-3 7 0,3-3 0,-4 0 0,4 3 0,-3-3 0,3 4 0,-4-4 0,0 4 0,0-4 0,4-1 0,-3 5 0,3-9 0,-4 4 0,0-6 0,0 1 0,0 0 0,0 0 0,0 0 0,0 0 0,0 0 0,0-1 0,0 1 0,0 5 0,0-4 0,0 4 0,0-6 0,0 6 0,0-4 0,0 4 0,0-5 0,0 0 0,0-1 0,0 1 0,0 0 0,0 0 0,0 0 0,0 0 0,0 0 0,0-1 0,0 1 0,0 0 0,0 0 0,0 0 0,0 0 0,0 0 0,0-1 0,0 1 0,0 0 0,0 0 0,0-1 0,0 1 0,0 0 0,0 0 0,0 0 0,0 4 0,0 2 0,0 5 0,0 0 0,0-1 0,0 1 0,0-1 0,0-4 0,0 4 0,0-4 0,0-1 0,0 0 0,0-5 0,0 4 0,0-2 0,0 2 0,0-4 0,0 0 0,0 0 0,0 0 0,0-1 0,0 6 0,0-4 0,0 4 0,0-1 0,0 2 0,0 5 0,0-5 0,0 3 0,0-3 0,0 0 0,0 3 0,0-8 0,0 4 0,0-5 0,0 4 0,0-3 0,0 4 0,0-5 0,0 0 0,0 0 0,0 4 0,0-3 0,0 4 0,0 0 0,0-4 0,0 8 0,0-8 0,0 9 0,0-9 0,0 3 0,0-4 0,0 5 0,0-4 0,0 3 0,0-4 0,0 0 0,0 0 0,0 0 0,0 0 0,0 0 0,0-1 0,0 1 0,0 5 0,0-4 0,0 8 0,0-7 0,0 7 0,0-8 0,0 4 0,0-1 0,0 2 0,0 0 0,0 3 0,0-8 0,0 9 0,0-9 0,0 8 0,0-3 0,0 0 0,0-1 0,0-1 0,0-3 0,0 4 0,0-5 0,0 4 0,0-2 0,0 2 0,0-4 0,0 0 0,0 0 0,0 0 0,0-1 0,0 1 0,0 0 0,0 0 0,0 0 0,0 0 0,0-1 0,0 1 0,0-1 0,0 1 0,0 0 0,0 0 0,0 0 0,0 0 0,0 0 0,0-1 0,0 1 0,0 0 0,0 0 0,0 0 0,0 0 0,0 0 0,0-1 0,0 6 0,0-4 0,0 4 0,0-5 0,0 0 0,-4-1 0,3 1 0,-3 5 0,4-4 0,0 4 0,0-6 0,0 1 0,0 0 0,0 0 0,0 5 0,0-4 0,0 3 0,0-4 0,0 0 0,0 0 0,0 5 0,0-4 0,0 3 0,0 1 0,0 1 0,0 0 0,0 3 0,0-3 0,0 4 0,0 10 0,0-7 0,0 6 0,0-13 0,0 3 0,0-8 0,-4 4 0,3 0 0,-2-4 0,3 3 0,0-4 0,0 0 0,0 0 0,0-1 0,-4-3 0,3 3 0,-3-3 0,4 4 0,0 0 0,0 0 0,0-1 0,0 1 0,0 0 0,0 0 0,-4 0 0,3 0 0,-3 0 0,4-1 0,0 1 0,0 5 0,0-4 0,0 8 0,-4-8 0,3 4 0,-3 0 0,4-4 0,0 3 0,0-4 0,0 0 0,0 0 0,0 0 0,0 0 0,0 0 0,0-1 0,0 1 0,0 0 0,0 0 0,0 0 0,0-1 0,0 1 0,0 0 0,0 0 0,0-1 0,0 1 0,0 0 0,0 0 0,0 4 0,0-4 0,0 4 0,0-4 0,0 0 0,0 0 0,0-1 0,0 1 0,0-1 0,0 0 0,0 1 0,0-1 0,0 1 0,0 0 0,0-1 0,0 1 0,0 0 0,0 0 0,0 0 0,0-1 0,0 1 0,0 0 0,0 0 0,0-1 0,0 1 0,0 0 0,0 0 0,0 0 0,-4-1 0,3 1 0,-3 0 0,4-1 0,0 1 0,0 0 0,0-1 0,0 1 0,0 0 0,0 0 0,0 0 0,0-1 0,0 1 0,0 0 0,0-1 0,0 1 0,0-1 0,0 1 0,0-1 0,0 0 0,0 1 0,0-1 0,0 1 0,0-1 0,0 1 0,0-1 0,0 0 0,0 1 0,0-1 0,0 0 0,0 1 0,0-1 0,0 0 0,0 1 0,0-1 0,0 0 0,4-3 0,-3 3 0,3-3 0,0 4 0,-3 0 0,7 0 0,-7-1 0,3 1 0,0 0 0,-3 0 0,6-4 0,-6 2 0,7-6 0,-7 7 0,2-3 0,1 4 0,1-1 0,0 1 0,2-1 0,-6 1 0,3 0 0,0-4 0,-3 2 0,7-6 0,-4 3 0,1-1 0,2-2 0,-2 3 0,-1 0 0,4-3 0,-4 3 0,4 0 0,1-3 0,-1 2 0,-3 1 0,3-3 0,-3 7 0,3-7 0,1 6 0,-1-2 0,0 0 0,0-2 0,1-3 0,-1 0 0,1 0 0,-1 0 0,0 0 0,1 0 0,-1 0 0,1 0 0,-1 0 0,1 0 0,-1 0 0,1 0 0,0 0 0,-1 0 0,1 0 0,-1 0 0,-3 4 0,3-3 0,-3 3 0,4 0 0,-1-3 0,1 3 0,0-4 0,-1 0 0,1 0 0,0 0 0,-1 3 0,1-2 0,-1 3 0,1-4 0,0 0 0,0 0 0,0 4 0,-1-3 0,1 3 0,0-4 0,0 0 0,-1 4 0,6-3 0,-4 3 0,9-4 0,-9 0 0,8 0 0,-8 4 0,4-3 0,-1 3 0,-3-4 0,4 0 0,0 0 0,-4 0 0,8 0 0,-8 0 0,9 0 0,-9 0 0,8 0 0,-3 0 0,0 0 0,3 0 0,-8 0 0,4 0 0,0 0 0,-4 0 0,3 0 0,-4 0 0,5 0 0,-4-4 0,3 3 0,1-3 0,-4 4 0,4 0 0,-1 0 0,-3 0 0,4 0 0,0 0 0,-4 0 0,3 0 0,1 0 0,-4 0 0,9 0 0,-9 0 0,3 0 0,-4 0 0,0 0 0,0 0 0,0 0 0,0 0 0,-1 0 0,1 0 0,5 0 0,-4 0 0,8 0 0,-8 0 0,9 0 0,-9 0 0,8 0 0,-8 0 0,4 0 0,-5 0 0,5 0 0,-4 0 0,3 0 0,-4 0 0,5 0 0,-4 0 0,3 0 0,1 0 0,-4 0 0,4 0 0,-1 0 0,-3 0 0,4 0 0,-5 0 0,5 0 0,-4 0 0,3 0 0,-4 0 0,0 0 0,0 0 0,0 0 0,0 0 0,-1 0 0,1 0 0,0 0 0,0 0 0,0 0 0,-1 0 0,1 0 0,0 0 0,0 0 0,0 0 0,0 0 0,-1 0 0,1 0 0,0 0 0,0 0 0,0 0 0,0 0 0,0 0 0,-1 0 0,1 0 0,0 0 0,0 0 0,0 0 0,4 0 0,-3 0 0,4 0 0,-5 0 0,0 0 0,0 0 0,0 0 0,-1 0 0,1 0 0,0 0 0,-1 0 0,1 0 0,0 0 0,0 0 0,0 0 0,0 0 0,4 0 0,-3 0 0,4 0 0,0 0 0,-4 0 0,8 0 0,-8 0 0,4 0 0,-5 0 0,0 0 0,0 0 0,4 0 0,-3 0 0,4 0 0,-1 0 0,-2 0 0,2 0 0,-4 0 0,0 0 0,0 0 0,0 0 0,4 0 0,-3 0 0,4 0 0,-5 0 0,0 0 0,4 0 0,-3 0 0,9 0 0,-9 0 0,3 0 0,1-5 0,-4 4 0,4-3 0,-5 4 0,0-4 0,-1 3 0,6-3 0,-4 4 0,4 0 0,-5 0 0,4-4 0,-3 3 0,4-4 0,0 5 0,-4 0 0,3 0 0,1 0 0,-4-4 0,8 3 0,-3-3 0,0 4 0,3-4 0,-3 3 0,0-7 0,4 7 0,-5-3 0,6-1 0,-5 4 0,3-7 0,-8 6 0,9-2 0,-4 4 0,-1-4 0,0 3 0,0-3 0,-4 0 0,3 3 0,-4-3 0,0 4 0,0 0 0,0-4 0,0 3 0,0-6 0,-1 6 0,6-3 0,-4 0 0,4 3 0,-5-7 0,0 7 0,4-7 0,-3 7 0,9-8 0,-9 4 0,8-5 0,-3 5 0,0-3 0,3 2 0,-3-3 0,5-1 0,-1 5 0,1-4 0,0 4 0,-6-5 0,5 5 0,-4-3 0,-1 3 0,5-5 0,-9 5 0,8-4 0,-8 8 0,9-8 0,-9 4 0,4-4 0,-1 0 0,2 4 0,0-4 0,3 4 0,-8-4 0,9 4 0,-9-3 0,3 3 0,-4-4 0,0 4 0,0-3 0,0 7 0,0-7 0,0 3 0,-4-3 0,2 3 0,-6-3 0,7 3 0,-7-3 0,7-1 0,-7 0 0,3 0 0,0 4 0,-3-2 0,3 2 0,-4-4 0,4 0 0,-3 0 0,3 0 0,0 0 0,-3 1 0,3-6 0,0 4 0,-3-9 0,2 5 0,-3-6 0,4 5 0,-3-3 0,3 3 0,-4-5 0,4 5 0,-3-3 0,3 3 0,1-4 0,-4 4 0,7-4 0,-7 5 0,4-1 0,-1-4 0,-3 4 0,4 1 0,-5-5 0,4 4 0,-3 0 0,3 2 0,-4-1 0,0 4 0,0-4 0,0 1 0,5-2 0,-4 0 0,3-3 0,-4 8 0,0-9 0,0 4 0,0-4 0,5-1 0,-4-5 0,3 4 0,-4-10 0,0 10 0,0-10 0,0 4 0,0-5 0,5 0 0,-4 5 0,4-4 0,-5 10 0,0-4 0,0 5 0,0 1 0,0-6 0,0 8 0,0-7 0,0 9 0,0-4 0,0 4 0,0-3 0,0 3 0,0 0 0,0-4 0,0 5 0,0-6 0,0 0 0,0 1 0,0-1 0,-5-5 0,4 4 0,-4-10 0,0 4 0,4-5 0,-4 0 0,5 0 0,-4-1 0,2 1 0,-2 0 0,4 5 0,0 2 0,0 0 0,0 3 0,0-3 0,0 6 0,-5-1 0,4 5 0,-3-3 0,4 3 0,0-5 0,-5-5 0,4 4 0,-8-4 0,8 5 0,-8 1 0,8-1 0,-4-5 0,1 4 0,-2-10 0,1 10 0,-5-10 0,4 10 0,1-10 0,-4 10 0,3-10 0,-4 4 0,-1-5 0,1 5 0,-1-4 0,1 10 0,-1-9 0,1 9 0,0-5 0,0 7 0,5-1 0,-4 0 0,4 1 0,-1-1 0,2 1 0,4-1 0,-4 0 0,2 1 0,-2-1 0,4 0 0,0-5 0,0 4 0,0-4 0,-4 5 0,3 6 0,-4-5 0,5 4 0,0 0 0,0-3 0,0 3 0,-4 0 0,3-3 0,-7 3 0,7-5 0,-3-5 0,-1 4 0,4 1 0,-8 1 0,8 4 0,-7-4 0,7-1 0,-8 5 0,8-3 0,-7 8 0,3-9 0,0 9 0,-4-8 0,8 8 0,-8-9 0,4 5 0,0-6 0,-4 5 0,4-3 0,0 3 0,-3 0 0,7 1 0,-7 6 0,7-6 0,-7 4 0,3 0 0,0 2 0,1 3 0,0-3 0,3-1 0,-7 0 0,7 0 0,-6 0 0,6 0 0,-3 1 0,0 3 0,3-3 0,-3 3 0,0 0 0,3-3 0,-6 4 0,2-5 0,0 0 0,2 1 0,-1-1 0,3 1 0,-7-1 0,7 0 0,-6 4 0,6-2 0,-3 2 0,0-4 0,-1 0 0,0 0 0,-3 5 0,7-4 0,-6 3 0,6-4 0,-7 0 0,7 0 0,-8-4 0,4 3 0,0-4 0,-3 0 0,3 4 0,-1-8 0,-2 3 0,7 0 0,-8-3 0,8 8 0,-7-4 0,7 5 0,-3-4 0,0 2 0,3-2 0,-3 4 0,0 0 0,3 0 0,-3 0 0,0 1 0,3-5 0,-7 3 0,7-3 0,-2 4 0,-1 0 0,3 1 0,-8-6 0,8-1 0,-7 0 0,3-3 0,0 3 0,-4 0 0,4-3 0,-4 8 0,4-4 0,-3 5 0,7 0 0,-7 0 0,7 1 0,-7 3 0,7-2 0,-7 6 0,7-7 0,-6 7 0,2-7 0,-3 4 0,-1-1 0,0-3 0,0 7 0,0-7 0,1 3 0,-1-4 0,0 4 0,0-2 0,-5 1 0,4 1 0,-3-3 0,4 3 0,-5 0 0,4-3 0,-4 7 0,1-3 0,3 0 0,-4 3 0,5-7 0,0 8 0,1-4 0,-1 4 0,0-4 0,0 3 0,0-3 0,0 4 0,0 0 0,1 0 0,-1 0 0,0 0 0,1 0 0,-1 0 0,0 0 0,0 0 0,1-4 0,-1 3 0,0-3 0,0 4 0,0 0 0,1 0 0,-1 0 0,0 0 0,-5 0 0,4 0 0,-3 0 0,4 0 0,-5 0 0,4 0 0,-4 0 0,1 0 0,3 0 0,-9 0 0,4 0 0,-4 0 0,-1 0 0,1 0 0,-1 0 0,0 0 0,1 0 0,4 0 0,-4 0 0,5 0 0,-6 0 0,0 0 0,1 0 0,4 0 0,-4 0 0,5 0 0,-1 0 0,-4 0 0,5 0 0,-1 0 0,-4-5 0,9 4 0,-8-3 0,8 0 0,-9 3 0,9-3 0,-8 4 0,3 0 0,0 0 0,-3 0 0,8 0 0,-9 0 0,9 0 0,-8 0 0,3 0 0,0 0 0,-3 0 0,8 0 0,-8 0 0,3 0 0,1 0 0,0 0 0,-4 0 0,3 0 0,-4-4 0,1 3 0,8-3 0,-4 4 0,0 0 0,4 0 0,-3 0 0,-1 0 0,4 0 0,-4 0 0,6 0 0,-6 0 0,4 0 0,-8 0 0,8 0 0,-9 0 0,9 0 0,-8 0 0,3 0 0,-5 0 0,6 0 0,-5 0 0,4 0 0,-4 0 0,-1 0 0,5 0 0,-3 0 0,8 0 0,-3 0 0,-1 0 0,4 0 0,-4 0 0,6 0 0,-1 0 0,0 0 0,0 0 0,1 0 0,-1 0 0,1 0 0,-1 0 0,0 0 0,0 0 0,1 0 0,-1 0 0,0-4 0,0 3 0,0-3 0,1 4 0,-1 0 0,0 0 0,0 0 0,1 0 0,-1 0 0,0 0 0,0-3 0,1 2 0,-1-3 0,1 4 0,-1 0 0,0 0 0,0 0 0,0 0 0,1 0 0,-1 0 0,0 0 0,0 0 0,-5 0 0,4 0 0,-3 0 0,4 0 0,0 0 0,-5 0 0,4 0 0,-3 0 0,-1 0 0,4 0 0,-8 0 0,8 0 0,-4 0 0,0 0 0,4 0 0,-3 0 0,-1 0 0,4 0 0,-4 0 0,5 0 0,1 0 0,-1 0 0,0 0 0,0 0 0,1 0 0,-1 0 0,0 0 0,4 4 0,-2-3 0,2 2 0,-4-3 0,1 0 0,0 4 0,-1-3 0,1 3 0,-1-4 0,1 3 0,-1-2 0,1 3 0,-1-4 0,1 0 0,-1 0 0,4 4 0,-3-3 0,3 3 0,-3 0 0,-1-3 0,0 2 0,4 1 0,-2-3 0,2 3 0,-4-4 0,1 0 0,0 0 0,-1 0 0,1 0 0,-1 0 0,1 4 0,0-3 0,-1 3 0,1-4 0,-1 0 0,0 0 0,1 0 0,-1 0 0,1 0 0,3 3 0,-2-2 0,6 7 0,-6-4 0,2 4 0,1 0 0,-4 1 0,7-1 0,-6-4 0,6 4 0,-7-8 0,7 8 0,-6-7 0,6 6 0,-7-2 0,7 3 0,-6-3 0,6 2 0,-7-2 0,4 0 0,-1 3 0,-3-7 0,7 7 0,-6-7 0,6 6 0,-7-2 0,8 4 0,-8-5 0,3 3 0,-3-2 0,3 3 0,-2-4 0,6 4 0,-7-4 0,7 5 0,-2-1 0,3 0 0,0 0 0,0 0 0,0 0 0,0 0 0,0 0 0,0 0 0,0 0 0,0 0 0,0 0 0,0 1 0,0-1 0,3-4 0,2 0 0,0-4 0,-1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12:06:18.083"/>
    </inkml:context>
    <inkml:brush xml:id="br0">
      <inkml:brushProperty name="width" value="0.05" units="cm"/>
      <inkml:brushProperty name="height" value="0.05" units="cm"/>
      <inkml:brushProperty name="color" value="#E71224"/>
    </inkml:brush>
  </inkml:definitions>
  <inkml:trace contextRef="#ctx0" brushRef="#br0">0 179 24575,'4'-5'0,"-3"-2"0,7 2 0,-3-4 0,4 4 0,-1-3 0,1 3 0,0-3 0,0-1 0,-4 0 0,2 5 0,-6-4 0,6 3 0,-2-3 0,0-1 0,2 1 0,-6-1 0,3 0 0,0 4 0,-3-3 0,7 3 0,-7-3 0,6-1 0,-6 0 0,7 4 0,-7 5 0,3 4 0,-4 5 0,0-1 0,0 0 0,0 1 0,0-1 0,4 0 0,-3 1 0,3-1 0,-4 0 0,0 0 0,0 1 0,0-1 0,0 0 0,0 1 0,3-1 0,-2 1 0,3-1 0,-4 0 0,0 1 0,4-4 0,-3 2 0,3-2 0,-4 4 0,0-1 0,4-4 0,-4 4 0,4-3 0,-4 4 0,0-1 0,0 1 0,0-1 0,0 1 0,4 0 0,-3 0 0,3-1 0,-4 1 0,0 0 0,0-1 0,0 1 0,0-1 0,0 0 0,0 1 0,3-5 0,-2 4 0,3-3 0,-4 3 0,4-3 0,-3 3 0,3-4 0,0 1 0,-3 3 0,3-3 0,-4 3 0,0 0 0,0 1 0,3-5 0,-2 4 0,3-4 0,-4 5 0,0-1 0,0 0 0,0 0 0,0 1 0,0-5 0,0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12:06:23.459"/>
    </inkml:context>
    <inkml:brush xml:id="br0">
      <inkml:brushProperty name="width" value="0.05" units="cm"/>
      <inkml:brushProperty name="height" value="0.05" units="cm"/>
      <inkml:brushProperty name="color" value="#E71224"/>
    </inkml:brush>
  </inkml:definitions>
  <inkml:trace contextRef="#ctx0" brushRef="#br0">0 52 24575,'9'0'0,"-1"0"0,1 0 0,0 0 0,4 0 0,-2 0 0,2 0 0,-4 0 0,0 0 0,0 0 0,0 0 0,4 0 0,-3 0 0,4 0 0,-5 0 0,0 0 0,0 0 0,-1 0 0,-3-4 0,3 3 0,-3-3 0,0 0 0,2 3 0,-2-3 0,4 4 0,-1 0 0,1-3 0,-1 2 0,1-7 0,-1 7 0,-4-6 0,4 6 0,-8-6 0,8 6 0,-7-3 0,2 4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12:06:59.463"/>
    </inkml:context>
    <inkml:brush xml:id="br0">
      <inkml:brushProperty name="width" value="0.05" units="cm"/>
      <inkml:brushProperty name="height" value="0.05" units="cm"/>
      <inkml:brushProperty name="color" value="#E71224"/>
    </inkml:brush>
  </inkml:definitions>
  <inkml:trace contextRef="#ctx0" brushRef="#br0">56 142 24575,'0'-11'0,"0"2"0,0-3 0,0 4 0,0 0 0,3 4 0,2-7 0,3 9 0,0-5 0,1 3 0,-1 3 0,1-3 0,0 0 0,-1-1 0,1 0 0,0 1 0,-1 4 0,-3-3 0,3 2 0,-4-3 0,5 0 0,0 3 0,-1-3 0,-3 0 0,3 3 0,-3-3 0,-1 1 0,4 2 0,-3-3 0,3 4 0,0 0 0,1 0 0,-1 0 0,0 0 0,-3-4 0,3 3 0,-3-3 0,3 4 0,1 0 0,0 0 0,0 0 0,0 0 0,0 0 0,0 0 0,-1 0 0,1 0 0,0 0 0,0 0 0,0 0 0,-5 4 0,4-3 0,-7 6 0,3-2 0,-4 4 0,0 0 0,0-1 0,0 1 0,0 0 0,0-1 0,0 1 0,0 0 0,0 0 0,0 0 0,0 0 0,0 0 0,0-1 0,0 1 0,0 0 0,0 0 0,0 0 0,0-1 0,0 1 0,0-1 0,0 0 0,0 1 0,0-1 0,0 0 0,0 0 0,0 1 0,0-1 0,0 1 0,-4-5 0,3 4 0,-3-3 0,0 0 0,3 3 0,-3-3 0,0 0 0,3 3 0,-7-7 0,7 6 0,-6-6 0,6 7 0,-7-7 0,3 2 0,0 1 0,-2-3 0,2 3 0,-3-4 0,-1 4 0,1 0 0,-1 5 0,-4 0 0,3 0 0,-9 1 0,9-2 0,-8 2 0,8-1 0,-4 0 0,5 0 0,-4 1 0,3-1 0,-4 0 0,5 0 0,-4 0 0,3-4 0,-4 3 0,5-3 0,0 4 0,0 0 0,0-4 0,1 3 0,3-3 0,-3 3 0,3 1 0,-4 0 0,0 0 0,4 0 0,-3-4 0,7 3 0,-6-7 0,6 6 0,-7-6 0,8 7 0,-8-7 0,11 2 0,-6-7 0,10 3 0,-3-3 0,5 4 0,-1 0 0,-3-4 0,2 3 0,-2-3 0,0 1 0,3 2 0,-4-3 0,5 4 0,-1 0 0,0 0 0,1 0 0,0-4 0,-1 3 0,1-3 0,0 4 0,0 0 0,0 0 0,4 0 0,-3-4 0,4 3 0,0-3 0,-4 4 0,3 0 0,-4 0 0,0-4 0,0 3 0,0-3 0,0 4 0,-1 0 0,1 0 0,0 0 0,-1 0 0,1 0 0,0 0 0,0 0 0,0 0 0,0 0 0,4 0 0,-3 0 0,9 0 0,-9 0 0,3 0 0,1 0 0,-4 0 0,4 0 0,-5 0 0,-1 0 0,1 0 0,0 0 0,0 0 0,0 0 0,-1 0 0,-3 0 0,-2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12:07:11.700"/>
    </inkml:context>
    <inkml:brush xml:id="br0">
      <inkml:brushProperty name="width" value="0.05" units="cm"/>
      <inkml:brushProperty name="height" value="0.05" units="cm"/>
      <inkml:brushProperty name="color" value="#E71224"/>
    </inkml:brush>
  </inkml:definitions>
  <inkml:trace contextRef="#ctx0" brushRef="#br0">0 111 24575,'5'-4'0,"2"4"0,-6-11 0,6 9 0,-2-5 0,-1 3 0,4 3 0,-4-3 0,5 0 0,-1 3 0,-3-6 0,3 6 0,-3-3 0,3 4 0,-3-4 0,3 3 0,-3-3 0,-1 0 0,4 3 0,-4-3 0,1 0 0,3 3 0,-4-6 0,5 6 0,-4-6 0,3 6 0,-3-3 0,3 0 0,1 3 0,0-7 0,-1 7 0,0-3 0,1 4 0,-1 0 0,1 0 0,-1 0 0,1 0 0,-1 0 0,0 0 0,-3 4 0,-1 1 0,-4 3 0,3 1 0,-2 0 0,3 0 0,-4-1 0,0 1 0,0 0 0,0 0 0,0 0 0,0 0 0,0 0 0,0-1 0,0 1 0,0 0 0,0 0 0,0 0 0,0 0 0,0 0 0,0-1 0,0 1 0,0 0 0,0-1 0,0 1 0,0-1 0,0 0 0,0 1 0,0-1 0,0 0 0,0 0 0,-3 0 0,-2-3 0,1 3 0,-3-7 0,6 6 0,-7-6 0,7 6 0,-6-6 0,6 7 0,-7-7 0,4 3 0,-1-1 0,-2-2 0,2 3 0,-4 0 0,1-3 0,-1 2 0,1-3 0,-1 0 0,4-3 0,5 2 0,5-3 0,3 4 0,1 0 0,-1 0 0,0 0 0,1 0 0,-1 0 0,1 0 0,-1 0 0,1 0 0,-1 0 0,1 0 0,-1 0 0,1 0 0,-1 0 0,0 0 0,-3 4 0,2-3 0,-2 7 0,3-3 0,-3 3 0,2 0 0,-6 1 0,3-1 0,-4 0 0,0 0 0,0 0 0,0 1 0,0-1 0,0 0 0,0 1 0,0-1 0,0 1 0,0 0 0,0-1 0,0 1 0,0-1 0,0 1 0,0-1 0,0 1 0,0-1 0,0 1 0,0-1 0,-4-3 0,-1-1 0,-3-1 0,0-2 0,-1 7 0,1-7 0,-1 7 0,0-7 0,-5 7 0,4-7 0,-3 8 0,4-8 0,0 3 0,0-1 0,1-2 0,-1 3 0,0-4 0,0 4 0,1-3 0,-1 3 0,0 0 0,0-3 0,0 3 0,4 0 0,-3-3 0,3 3 0,-3 0 0,-1-3 0,0 3 0,0-4 0,4 4 0,-2-3 0,2 3 0,-4-4 0,0 0 0,1 0 0,0 0 0,-1 0 0,5-4 0,0 0 0,4-1 0,0 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12:07:24.046"/>
    </inkml:context>
    <inkml:brush xml:id="br0">
      <inkml:brushProperty name="width" value="0.05" units="cm"/>
      <inkml:brushProperty name="height" value="0.05" units="cm"/>
      <inkml:brushProperty name="color" value="#E71224"/>
    </inkml:brush>
  </inkml:definitions>
  <inkml:trace contextRef="#ctx0" brushRef="#br0">28 1 24575,'0'8'0,"0"0"0,0 0 0,0 0 0,0 1 0,0-1 0,-9-3 0,7 2 0,-7-2 0,9 4 0,0-1 0,0 1 0,0-1 0,0 0 0,0 0 0,0 0 0,0 1 0,0-1 0,0 1 0,0 0 0,0-1 0,0 1 0,0 0 0,0 0 0,0-1 0,0 1 0,0-1 0,0 0 0,0 0 0,0 1 0,0-1 0,0 0 0,0 1 0,0-1 0,0 1 0,0-1 0,0 1 0,0 0 0,0-1 0,0 0 0,0 1 0,0-1 0,0 1 0,-3-1 0,2 1 0,-3-1 0,4 1 0,0 0 0,0-1 0,0 1 0,0-1 0,0 1 0,0-8 0,4 1 0,-3-9 0,6 6 0,-6-6 0,6 6 0,-6-7 0,7 7 0,-4-3 0,5 4 0,-5-3 0,4 2 0,-3-3 0,3 4 0,0 0 0,1 0 0,-1 0 0,0-4 0,1 3 0,-1-2 0,0 3 0,1 0 0,-1 0 0,0 0 0,1 0 0,-1 0 0,1 0 0,-1 0 0,0 0 0,1 0 0,-1 0 0,1 0 0,-4-4 0,3 3 0,-3-3 0,3 4 0,-3-4 0,3 3 0,-4-3 0,1 0 0,3 3 0,-3-2 0,3 3 0,0 0 0,0 0 0,0 0 0,1 0 0,-5 0 0,0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12:07:27.420"/>
    </inkml:context>
    <inkml:brush xml:id="br0">
      <inkml:brushProperty name="width" value="0.05" units="cm"/>
      <inkml:brushProperty name="height" value="0.05" units="cm"/>
      <inkml:brushProperty name="color" value="#E71224"/>
    </inkml:brush>
  </inkml:definitions>
  <inkml:trace contextRef="#ctx0" brushRef="#br0">1 1 24575,'0'8'0,"0"0"0,0 0 0,0 1 0,0 0 0,0-1 0,0 1 0,0-1 0,0 1 0,0-1 0,0 0 0,0 0 0,0 1 0,0-1 0,0 1 0,0-1 0,0 1 0,0-1 0,4 1 0,-3 0 0,2-1 0,-3 1 0,0 0 0,4-1 0,-3 1 0,3-1 0,0-3 0,-3 3 0,3-4 0,0 1 0,-3 3 0,3-3 0,0 4 0,-3-1 0,7 1 0,-7-1 0,3 1 0,0 0 0,-4 0 0,4-1 0,0 1 0,-3 0 0,3-1 0,-4 1 0,4 0 0,-3-1 0,7 1 0,-7-1 0,3 1 0,-4-1 0,0 0 0,0-3 0,0-2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12:09:12.148"/>
    </inkml:context>
    <inkml:brush xml:id="br0">
      <inkml:brushProperty name="width" value="0.05" units="cm"/>
      <inkml:brushProperty name="height" value="0.05" units="cm"/>
      <inkml:brushProperty name="color" value="#E71224"/>
    </inkml:brush>
  </inkml:definitions>
  <inkml:trace contextRef="#ctx0" brushRef="#br0">0 0 24575,'0'8'0,"0"1"0,0 0 0,0-1 0,0 1 0,0 0 0,0-1 0,0 0 0,0 1 0,4-5 0,-3 4 0,2-4 0,-3 5 0,4-1 0,-3 0 0,3 1 0,-1-1 0,-2 0 0,3 0 0,-4 1 0,0 0 0,4-4 0,-3 2 0,3-2 0,-1 4 0,-2-1 0,7 0 0,-8 1 0,8-1 0,-7 0 0,3 1 0,-1-4 0,-2 2 0,3-2 0,-4 3 0,4-3 0,-3 2 0,2-2 0,-3 3 0,0 1 0,0-1 0,0-7 0,4 1 0,-3-13 0,6 9 0,-2-5 0,3 7 0,0 0 0,0 0 0,0 0 0,0 0 0,1 0 0,-1-4 0,0 3 0,1-3 0,-5 1 0,4 2 0,-4-7 0,5 7 0,-1-3 0,1 4 0,0 0 0,0 0 0,-1 0 0,1 0 0,0 0 0,-1 0 0,1 0 0,0 0 0,0 0 0,0 0 0,0 0 0,-1 0 0,1 0 0,0 0 0,0 0 0,0 0 0,0 0 0,0 0 0,0 0 0,-1 0 0,1 0 0,0 0 0,-1 0 0,1 0 0,-5 4 0,4-3 0,-7 6 0,3-2 0,-4 4 0,0 0 0,0-1 0,0 1 0,0 0 0,0 0 0,0 5 0,0-4 0,0 8 0,0-8 0,0 9 0,0-9 0,0 8 0,0-8 0,0 4 0,0-1 0,0-2 0,0 7 0,0-8 0,0 8 0,0-8 0,0 4 0,0 0 0,-4-4 0,-1 3 0,0-4 0,-3 0 0,7 0 0,-7-4 0,7 3 0,-6-7 0,6 7 0,-7-7 0,3 6 0,-3-2 0,-1 0 0,1 2 0,-1-6 0,0 3 0,0 0 0,1-3 0,3 7 0,-3-7 0,3 3 0,0-1 0,-3-2 0,3 3 0,-3 0 0,-1-3 0,1 3 0,-1-4 0,1 0 0,-1 0 0,1 0 0,-1 0 0,1 0 0,6 0 0,4-4 0,2 3 0,0-3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5T15:28:10.169"/>
    </inkml:context>
    <inkml:brush xml:id="br0">
      <inkml:brushProperty name="width" value="0.05" units="cm"/>
      <inkml:brushProperty name="height" value="0.05" units="cm"/>
      <inkml:brushProperty name="color" value="#E71224"/>
    </inkml:brush>
  </inkml:definitions>
  <inkml:trace contextRef="#ctx0" brushRef="#br0">1 221 24575,'0'-7'0,"0"0"0,3 3 0,-2-2 0,5 2 0,-2-3 0,0-1 0,2 4 0,-5-2 0,6 1 0,-6-2 0,5-1 0,-1 4 0,-1-2 0,3 1 0,-7-2 0,7 3 0,-6-3 0,2 4 0,0-1 0,-2-3 0,6 3 0,-3-3 0,3-1 0,-3 1 0,-1-1 0,1 4 0,-3-3 0,5 7 0,-5-7 0,5 3 0,-2-3 0,3 0 0,1 0 0,-4-1 0,3 1 0,-3-1 0,0 7 0,-1 2 0,-3 6 0,0-1 0,0 1 0,0 0 0,0 0 0,0 0 0,0 0 0,0 0 0,0 0 0,0 0 0,0 0 0,0 0 0,0 0 0,0 0 0,0 0 0,0 0 0,0 0 0,0 1 0,0-1 0,0 0 0,0 0 0,0 0 0,0 0 0,0 0 0,0 1 0,0-1 0,0 0 0,0 1 0,0-1 0,0 0 0,0 1 0,0-1 0,0 0 0,0 0 0,0 0 0,0 1 0,0-1 0,0 1 0,0-1 0,0 0 0,0 0 0,0 1 0,0-1 0,0 1 0,0-1 0,0 1 0,0-1 0,0 0 0,0 1 0,0-1 0,0 0 0,0 1 0,0-1 0,0 0 0,0 1 0,0-1 0,0 0 0,0 0 0,0 0 0,0 0 0,0 0 0,0 0 0,0 0 0,0 0 0,0 0 0,0 0 0,0 0 0,0 0 0,0 0 0,0 0 0,0 0 0,0 0 0,0 0 0,0-6 0,0-9 0,0 2 0,0-4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6T12:09:15.105"/>
    </inkml:context>
    <inkml:brush xml:id="br0">
      <inkml:brushProperty name="width" value="0.05" units="cm"/>
      <inkml:brushProperty name="height" value="0.05" units="cm"/>
      <inkml:brushProperty name="color" value="#E71224"/>
    </inkml:brush>
  </inkml:definitions>
  <inkml:trace contextRef="#ctx0" brushRef="#br0">1 104 24575,'8'0'0,"0"0"0,1 0 0,-1 0 0,-3-4 0,2 3 0,-2-3 0,4 0 0,0 3 0,-1-3 0,1 4 0,0-3 0,0 2 0,0-3 0,-1 4 0,1-4 0,0 3 0,0-3 0,0 4 0,-1-4 0,1 3 0,0-3 0,0 4 0,0-4 0,0 3 0,0-3 0,-1 4 0,1 0 0,-1 0 0,-3-4 0,2 3 0,-2-6 0,4 2 0,-5-3 0,4 4 0,-7-4 0,6 7 0,-6-7 0,7 7 0,-7-2 0,2 3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11:25:50.223"/>
    </inkml:context>
    <inkml:brush xml:id="br0">
      <inkml:brushProperty name="width" value="0.05" units="cm"/>
      <inkml:brushProperty name="height" value="0.05" units="cm"/>
      <inkml:brushProperty name="color" value="#E71224"/>
    </inkml:brush>
  </inkml:definitions>
  <inkml:trace contextRef="#ctx0" brushRef="#br0">252 14 24575,'-10'0'0,"-5"0"0,0-3 0,-9 2 0,9-2 0,-4 3 0,6 0 0,0-3 0,2 2 0,2-2 0,5 6 0,1 1 0,0 0 0,-1-1 0,-2 0 0,-1 0 0,0 4 0,3 0 0,2-1 0,-1-2 0,2 2 0,-5-5 0,2 5 0,-3-3 0,1 1 0,-1 2 0,3-2 0,1 2 0,1-2 0,1 2 0,-5-2 0,5 2 0,-2 1 0,3 0 0,-3-1 0,2 1 0,-2 0 0,3-1 0,-3 1 0,3 0 0,-3-1 0,3 1 0,0 0 0,0-1 0,0 1 0,0 0 0,0-1 0,0 1 0,0 0 0,0-1 0,0 1 0,0 0 0,0 0 0,0-1 0,0 1 0,0 0 0,0-1 0,0 19 0,0-11 0,0 12 0,0-17 0,0-2 0,0 0 0,0-1 0,0 1 0,0 0 0,0-1 0,0 1 0,0 0 0,3-4 0,3 3 0,5-2 0,-1 0 0,8 6 0,-6-8 0,12 10 0,-9-9 0,19 13 0,-17-11 0,11 9 0,-14-14 0,-1 6 0,0-2 0,-2 0 0,-2-1 0,-2-3 0,0 0 0,2-3 0,2-1 0,2 0 0,1-2 0,-4 3 0,2-1 0,-1-2 0,-1 5 0,0-2 0,-3 0 0,-1 3 0,-2-6 0,2 5 0,-2-5 0,2 5 0,1-5 0,0 6 0,2-6 0,-1 2 0,1-3 0,-2 4 0,0 0 0,-1 0 0,-2-1 0,2 0 0,-2-2 0,-1 3 0,0-4 0,-3 0 0,0 1 0,0-1 0,0 0 0,0 1 0,0-1 0,0 0 0,0 1 0,0-1 0,0 0 0,0 1 0,0-1 0,0 0 0,3 1 0,-2-1 0,2 0 0,-3 1 0,0-1 0,0 0 0,0 0 0,0 1 0,0-1 0,0 0 0,0 1 0,0-1 0,0 0 0,0 1 0,0-1 0,0 0 0,0 1 0,-3-1 0,2 0 0,-2 1 0,0-1 0,3 0 0,-6 1 0,5-1 0,-2 0 0,0 1 0,2-1 0,-5 0 0,6 1 0,-6 2 0,2-2 0,0 2 0,1-2 0,0-1 0,0 0 0,-4 1 0,0 2 0,1 1 0,-1 0 0,0-1 0,1 1 0,2-3 0,1 5 0,3-2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11:25:55.495"/>
    </inkml:context>
    <inkml:brush xml:id="br0">
      <inkml:brushProperty name="width" value="0.05" units="cm"/>
      <inkml:brushProperty name="height" value="0.05" units="cm"/>
      <inkml:brushProperty name="color" value="#E71224"/>
    </inkml:brush>
  </inkml:definitions>
  <inkml:trace contextRef="#ctx0" brushRef="#br0">1 174 24575,'4'-3'0,"-1"0"0,0-1 0,0-2 0,4 5 0,0-2 0,-1 3 0,4 0 0,-6-3 0,8 3 0,-7-3 0,4 0 0,-2 2 0,0-5 0,-1-1 0,-2 0 0,2 0 0,-2 1 0,2 6 0,1-6 0,-3 2 0,2 0 0,-3 1 0,4 0 0,0 3 0,-1-6 0,1 2 0,0 0 0,-1-2 0,4 3 0,-6-4 0,5 3 0,-5-2 0,3 6 0,-1-6 0,4 2 0,-3-3 0,3 1 0,-3-1 0,-1 3 0,1-2 0,-3 3 0,2-4 0,-5 6 0,1 2 0,-4 6 0,1-1 0,-2 1 0,3 0 0,0-1 0,0 1 0,0 0 0,0-1 0,0 1 0,-3 0 0,2-1 0,-5 1 0,5 0 0,-2-1 0,3 1 0,0 0 0,0-1 0,0 1 0,0 0 0,0-1 0,0 1 0,0 0 0,0-1 0,0 1 0,0 0 0,0-1 0,0 1 0,0 0 0,0-1 0,0 1 0,-3 0 0,3 8 0,-3-6 0,3 6 0,0-9 0,-3 1 0,2 0 0,-2-1 0,0 4 0,2-3 0,-2 3 0,3 0 0,0-3 0,0 3 0,0-4 0,0 1 0,0 0 0,0 2 0,0-1 0,0 1 0,0-2 0,0 0 0,0-1 0,0 1 0,0 0 0,0 0 0,0-1 0,0 1 0,0 0 0,-3-1 0,3 1 0,-3 0 0,3 2 0,-3 2 0,2-1 0,-2 0 0,3-4 0,0 1 0,0 0 0,0-1 0,0 1 0,0 0 0,0-1 0,0 1 0,0 0 0,0-1 0,0 1 0,0 0 0,0-1 0,0 1 0,0-3 0,0-1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11:25:58.243"/>
    </inkml:context>
    <inkml:brush xml:id="br0">
      <inkml:brushProperty name="width" value="0.05" units="cm"/>
      <inkml:brushProperty name="height" value="0.05" units="cm"/>
      <inkml:brushProperty name="color" value="#E71224"/>
    </inkml:brush>
  </inkml:definitions>
  <inkml:trace contextRef="#ctx0" brushRef="#br0">0 1 24575,'7'0'0,"3"0"0,0 0 0,3 0 0,-2 0 0,-2 0 0,-2 0 0,0 0 0,-1 0 0,1 0 0,0 0 0,-1 0 0,1 0 0,0 0 0,2 0 0,-1 0 0,1 0 0,1 0 0,-3 0 0,11 0 0,-9 0 0,9 0 0,-7 0 0,-1 3 0,3-2 0,-6 2 0,3-3 0,-4 3 0,1-3 0,0 3 0,-1-3 0,1 0 0,0 0 0,-1 0 0,1 0 0,0 0 0,-1 0 0,1 0 0,3 0 0,-3 0 0,3 0 0,-1 3 0,-1-2 0,1 2 0,1-3 0,-3 0 0,3 0 0,-3 0 0,-1 3 0,1-2 0,3 2 0,-3-3 0,3 0 0,-4 0 0,1 0 0,-3 0 0,-1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11:26:17.065"/>
    </inkml:context>
    <inkml:brush xml:id="br0">
      <inkml:brushProperty name="width" value="0.05" units="cm"/>
      <inkml:brushProperty name="height" value="0.05" units="cm"/>
      <inkml:brushProperty name="color" value="#E71224"/>
    </inkml:brush>
  </inkml:definitions>
  <inkml:trace contextRef="#ctx0" brushRef="#br0">1 174 24575,'0'-7'0,"2"4"0,-1-3 0,2 2 0,0-3 0,1 1 0,3 2 0,-4-2 0,3 2 0,-2 1 0,3 0 0,-1 0 0,1-1 0,0-6 0,-1 6 0,-2-5 0,2 8 0,-5-5 0,5 6 0,-3-6 0,4 2 0,0 0 0,-4-2 0,0 3 0,0-1 0,1-2 0,3 2 0,-1 1 0,-2-3 0,2 5 0,-5-5 0,5 2 0,-3 1 0,4-3 0,0 2 0,-1-3 0,1 4 0,0 0 0,-1 3 0,1 0 0,0 0 0,-1 0 0,1 0 0,0 0 0,-1 0 0,4 3 0,-3-3 0,3 3 0,-3-3 0,-1 3 0,1-2 0,3 5 0,-3-5 0,3 2 0,-4-3 0,1 3 0,3-3 0,0 6 0,4-2 0,-1 0 0,0 2 0,1-3 0,-1 4 0,-3-3 0,3 2 0,-6-3 0,3 1 0,-3 2 0,-1-5 0,-2 5 0,-1-3 0,-3 4 0,0 0 0,-3-1 0,-1 1 0,-2 0 0,2-1 0,1 1 0,0 0 0,-1-1 0,1 1 0,-3 0 0,5-1 0,-5-2 0,5 2 0,-2-2 0,0 2 0,3 1 0,-6 0 0,2-1 0,0 1 0,-2 0 0,6-1 0,-6 1 0,2 0 0,-3-1 0,4 1 0,-3 0 0,2-1 0,-3 1 0,3 0 0,-1 0 0,1-1 0,0 1 0,1 0 0,0-1 0,0 4 0,-4-3 0,0 3 0,3-3 0,-1-1 0,4 1 0,-5-3 0,5 2 0,-5-6 0,5 6 0,-4-5 0,1 5 0,0-2 0,-2-1 0,5 3 0,-5-2 0,0 3 0,-2-1 0,-1 1 0,2-3 0,0 2 0,1-3 0,-1 1 0,0 2 0,1-2 0,-1 2 0,0 1 0,1-3 0,-1 2 0,0-3 0,1 4 0,2 0 0,-2-1 0,2 1 0,-2 0 0,-1-1 0,0 1 0,1 0 0,2-1 0,-2 1 0,2-3 0,-2 2 0,2-3 0,-2 4 0,5 0 0,-5-1 0,3-2 0,-4 2 0,3-2 0,-2 2 0,6 1 0,-6 0 0,8-3 0,-1-4 0,5-1 0,4-2 0,0 3 0,1 0 0,-2 0 0,1-3 0,-3 2 0,3-2 0,-3 3 0,-1 0 0,1 0 0,0 0 0,-1 0 0,1 0 0,0 0 0,-1 0 0,4 0 0,-3 0 0,3 0 0,-3 0 0,2 0 0,-1 0 0,1 0 0,1 0 0,-3 0 0,3 0 0,-3 0 0,-1 0 0,1 0 0,0 0 0,-1 0 0,19 0 0,-13 0 0,12 0 0,-17 0 0,0 0 0,-1 0 0,1 0 0,3 0 0,-3 0 0,3 0 0,-1 3 0,2-2 0,-1 2 0,3-3 0,-3 0 0,0 0 0,0 0 0,-3 0 0,-1 0 0,1 0 0,0 0 0,-1 0 0,1 0 0,0 0 0,0 0 0,-1 0 0,1 0 0,-3 0 0,-1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11:26:50.111"/>
    </inkml:context>
    <inkml:brush xml:id="br0">
      <inkml:brushProperty name="width" value="0.05" units="cm"/>
      <inkml:brushProperty name="height" value="0.05" units="cm"/>
      <inkml:brushProperty name="color" value="#E71224"/>
    </inkml:brush>
  </inkml:definitions>
  <inkml:trace contextRef="#ctx0" brushRef="#br0">450 15 24575,'-10'0'0,"0"0"0,-5 0 0,-2 0 0,-18 0 0,12 0 0,-10-3 0,12 2 0,1-3 0,2 1 0,7 2 0,2-2 0,5 6 0,-2-2 0,2 5 0,-3-2 0,1 2 0,-1 1 0,0-3 0,1 2 0,-1-6 0,3 6 0,-2-5 0,3 5 0,-4-5 0,0 5 0,1-3 0,-1 4 0,0 0 0,1-1 0,-1 1 0,0-3 0,1-1 0,-1 0 0,0 0 0,1 1 0,-1 2 0,0-2 0,1 2 0,-1 1 0,0 0 0,1-1 0,-1-2 0,0 2 0,4-2 0,0 2 0,0 1 0,2 0 0,-5-1 0,5 1 0,-2 0 0,0-1 0,3 1 0,-3 0 0,3-1 0,0 1 0,0 0 0,0-1 0,0 1 0,0 0 0,0-1 0,0 1 0,0 0 0,3 0 0,-3-1 0,3 1 0,-3 0 0,0-1 0,3 1 0,-2 0 0,5-1 0,-5 1 0,2 0 0,-3-1 0,3 1 0,-3 0 0,3-1 0,0 1 0,-2 0 0,2-1 0,-3 1 0,0 0 0,0-1 0,3 1 0,-2 0 0,5-1 0,-6 1 0,6 0 0,-2-1 0,3 1 0,-4 0 0,3-1 0,-2 1 0,3 0 0,-1-1 0,1 1 0,0 0 0,-1-1 0,1 1 0,-3 0 0,5-1 0,-5-2 0,6-1 0,-4-3 0,1 3 0,0-2 0,-1 2 0,1-3 0,0 3 0,2 0 0,-1 1 0,1 2 0,-2-5 0,0 2 0,0-3 0,-4 3 0,3-3 0,-2 3 0,3-3 0,-1 0 0,1 0 0,0 0 0,-4 3 0,3-2 0,1 2 0,9-3 0,-2 0 0,2 0 0,-3 0 0,-3 0 0,1 0 0,-2 0 0,-2 0 0,2 0 0,-1 0 0,2 0 0,-1 0 0,-1 0 0,1 0 0,-2 0 0,0 0 0,-1 0 0,1 0 0,0 0 0,-1 0 0,1 0 0,0 0 0,-1 0 0,1 0 0,3 0 0,-3 0 0,3 0 0,-4 0 0,4 0 0,-3 0 0,3 0 0,-3 0 0,-1 0 0,1 0 0,0 0 0,-1 0 0,1 0 0,0 0 0,-1 0 0,1 0 0,0 0 0,-1 0 0,1-3 0,0 2 0,-1-5 0,1 3 0,-3-4 0,2 0 0,-3 4 0,1-3 0,-1 2 0,0-3 0,-2 1 0,2-1 0,-3 0 0,0 1 0,0-1 0,0 0 0,0 1 0,0-1 0,0 0 0,0 1 0,-3-4 0,2 3 0,-2-3 0,3 3 0,0 1 0,0-1 0,-3 0 0,2 1 0,-2-1 0,3 0 0,0 1 0,0-1 0,0 0 0,0 1 0,0-1 0,0 0 0,0 1 0,0-1 0,-3 0 0,3 1 0,-3-1 0,3 0 0,0 1 0,0-1 0,0 0 0,0 1 0,0-1 0,0 0 0,0 0 0,-3 1 0,2-1 0,-2 0 0,3 1 0,0-1 0,0 0 0,0 1 0,-3 2 0,2-2 0,-5 2 0,3-2 0,-4-1 0,3 0 0,-2 1 0,3-1 0,-4 0 0,0 4 0,1-3 0,-1 2 0,0-3 0,1 1 0,-1-1 0,0 0 0,1 4 0,-1-3 0,0 2 0,1-6 0,-1 6 0,3-2 0,1 6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11:27:28.482"/>
    </inkml:context>
    <inkml:brush xml:id="br0">
      <inkml:brushProperty name="width" value="0.05" units="cm"/>
      <inkml:brushProperty name="height" value="0.05" units="cm"/>
      <inkml:brushProperty name="color" value="#E71224"/>
    </inkml:brush>
  </inkml:definitions>
  <inkml:trace contextRef="#ctx0" brushRef="#br0">754 308 24575,'0'-7'0,"-3"3"0,3-2 0,-6 6 0,5-6 0,-5 2 0,2 0 0,-2-2 0,2 3 0,-2-1 0,5-2 0,-5 5 0,5-5 0,-4 3 0,1-4 0,-3 3 0,3-2 0,-1 3 0,1-4 0,0 0 0,-2 1 0,5-1 0,-5 0 0,3 1 0,-4-1 0,0 0 0,1 1 0,-1-1 0,0 0 0,1 1 0,-1 2 0,3-2 0,-2 2 0,3-2 0,-4 2 0,0-2 0,1 2 0,-1-2 0,0-1 0,1 0 0,-1 4 0,0-3 0,1 2 0,-1 0 0,0-2 0,1 6 0,-1-3 0,0 0 0,1-1 0,-1 0 0,0-2 0,1 5 0,-1-4 0,0 4 0,1-2 0,-4 0 0,0 2 0,-1-2 0,2 0 0,-1-1 0,2 1 0,-1 0 0,-1 0 0,3-1 0,-3 0 0,3 1 0,1 3 0,2-2 0,-2 1 0,2-2 0,-2 3 0,-4 0 0,0 0 0,-4 0 0,1 0 0,3 0 0,0 0 0,3 0 0,1 0 0,-1 0 0,0 0 0,1 0 0,-1 0 0,0 0 0,1 0 0,-1 0 0,-3 0 0,3 0 0,-6 0 0,6 0 0,0 3 0,4 0 0,0 1 0,0-1 0,-1 0 0,-2 1 0,2 2 0,-2-2 0,-1 2 0,0-5 0,1 5 0,-1-5 0,0 4 0,1-4 0,-1 5 0,0-5 0,1 5 0,-1-5 0,0 5 0,1-6 0,-1 3 0,0 0 0,0 1 0,1 3 0,-1-1 0,0 1 0,4 0 0,0-1 0,0 1 0,2 0 0,-2 2 0,3-1 0,0 1 0,0-2 0,0 0 0,0-1 0,0 1 0,0 0 0,0-1 0,0 1 0,0 0 0,0-1 0,0 1 0,0 3 0,0-3 0,0 3 0,0-1 0,0-1 0,0 1 0,0-2 0,0 0 0,0-1 0,0 1 0,0 0 0,0-1 0,0 1 0,0 0 0,0-1 0,0 1 0,0 0 0,0-1 0,0 1 0,0 0 0,0 0 0,0 2 0,0-1 0,3-2 0,-2 0 0,2-2 0,-3 3 0,3-1 0,-2 1 0,4-3 0,-4 2 0,2-3 0,0 1 0,-2 2 0,5-2 0,-5 2 0,4-2 0,-1 2 0,0-2 0,2 2 0,-2 1 0,2 0 0,1-1 0,0 1 0,-4 0 0,3-4 0,-2 3 0,3-2 0,-1 3 0,1-4 0,0 3 0,-1-5 0,1 2 0,0 0 0,2 1 0,-1-1 0,1 0 0,-2 0 0,0-2 0,-1 2 0,1 0 0,0-2 0,-1 5 0,1-6 0,0 3 0,-1-3 0,1 0 0,0 0 0,2 0 0,2 0 0,-1 0 0,3 3 0,-3-2 0,0 2 0,0 0 0,-3-2 0,-1 2 0,1-3 0,0 0 0,-1 0 0,1 0 0,0 0 0,-1 0 0,1 0 0,0 0 0,0 0 0,-1 0 0,1 0 0,0 0 0,-1 0 0,1 0 0,0 0 0,-1 0 0,4 0 0,-3 0 0,3 0 0,-3 0 0,-1 0 0,1 0 0,0 0 0,-1 0 0,1 0 0,0 0 0,-1 0 0,1 0 0,0-3 0,-1 2 0,1-5 0,0 2 0,-1-2 0,1-1 0,0 3 0,-1-2 0,1 3 0,0-1 0,-1-2 0,1 2 0,0-2 0,-1-1 0,1 3 0,0-2 0,-1 3 0,1-4 0,0 3 0,-1-2 0,-2 3 0,2-4 0,-2 3 0,-1-2 0,3 6 0,-2-6 0,0 2 0,-1-3 0,0 1 0,0-1 0,1 0 0,2 1 0,-5-1 0,2 0 0,0 1 0,1 2 0,-1-2 0,0 2 0,-3-2 0,3-1 0,1 0 0,0 1 0,1-1 0,-4 0 0,2 3 0,-3 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11:27:41.670"/>
    </inkml:context>
    <inkml:brush xml:id="br0">
      <inkml:brushProperty name="width" value="0.05" units="cm"/>
      <inkml:brushProperty name="height" value="0.05" units="cm"/>
      <inkml:brushProperty name="color" value="#E71224"/>
    </inkml:brush>
  </inkml:definitions>
  <inkml:trace contextRef="#ctx0" brushRef="#br0">3015 71 24575,'-3'-3'0,"-9"5"0,-1-8 0,-4 8 0,-2-8 0,6 5 0,-6-6 0,7 6 0,-3-6 0,8 7 0,1-3 0,-1 3 0,-3 0 0,3 0 0,-6 0 0,6 0 0,-6 0 0,6 0 0,-3 0 0,4-3 0,-1 2 0,0-2 0,1 3 0,-4 0 0,3 0 0,-3 0 0,0 0 0,-6 0 0,5 0 0,-7 0 0,7 0 0,1 0 0,0 0 0,1 0 0,1 0 0,-1 0 0,2 0 0,0 0 0,1 0 0,-1 0 0,-3 0 0,3 0 0,-3 0 0,1 0 0,1 0 0,-1 0 0,-1 0 0,0 0 0,-1 0 0,1 0 0,4 0 0,-1 0 0,0 0 0,-2 0 0,1 0 0,-4 0 0,4 0 0,-10 0 0,1 0 0,-9 0 0,5 0 0,-3 0 0,13 0 0,-7 0 0,7 0 0,1 0 0,0 0 0,3 0 0,1 0 0,-4 0 0,3 0 0,-3 0 0,0 0 0,3 0 0,-3 0 0,4 0 0,-4 0 0,0 0 0,-1 0 0,-7 0 0,9 0 0,-10 0 0,12 0 0,-3 0 0,4 0 0,-4 0 0,3 0 0,-6 0 0,3 0 0,-1 0 0,2 0 0,-1 0 0,2 0 0,-4 0 0,2 0 0,-1 0 0,1 0 0,4 0 0,-1 0 0,-2 0 0,1 0 0,-2 0 0,1 0 0,-2 0 0,1 0 0,-3 0 0,3 0 0,0 0 0,0 0 0,3 0 0,-2 0 0,-2 0 0,1 0 0,-3 0 0,6 0 0,-3 0 0,-24 0 0,17 0 0,-18 0 0,22 0 0,6 0 0,-3 0 0,3 0 0,1 0 0,-1 0 0,-3 0 0,3 0 0,-3 0 0,1 0 0,1 0 0,-1-3 0,2 2 0,0-2 0,1 3 0,-9 0 0,3 0 0,-7 0 0,9 0 0,-3 0 0,6 0 0,-6-3 0,3 3 0,-4-3 0,4 3 0,-3 0 0,-2 0 0,3-3 0,-6 2 0,8-2 0,-1 3 0,-1 0 0,4 0 0,-2 0 0,1 0 0,1 0 0,-4 0 0,4 0 0,-1 0 0,2 0 0,0 0 0,1 0 0,-1 0 0,0 0 0,1 0 0,-1 0 0,0 0 0,1 0 0,-1 0 0,0 0 0,1 0 0,-1 0 0,0 0 0,1 0 0,-1 0 0,-3 0 0,-15 0 0,11 0 0,-11 0 0,15 0 0,3 0 0,-3 0 0,0 0 0,3 0 0,-3 0 0,4 0 0,-4 0 0,0 0 0,-1 0 0,2 0 0,2 0 0,-3 0 0,3 0 0,-6 0 0,3 0 0,0 0 0,-3 0 0,6 0 0,-3 0 0,0 0 0,3 0 0,-3 0 0,4 0 0,-4 0 0,3 0 0,-6 0 0,6 0 0,-3 0 0,3 0 0,-2 0 0,1 0 0,-4 0 0,1 0 0,1 0 0,-3 0 0,3 0 0,-4 0 0,4 0 0,0 0 0,1 0 0,1 0 0,-4-3 0,4 2 0,-4-2 0,1 3 0,1 0 0,-3 0 0,3 0 0,-3 0 0,2-3 0,-1 3 0,4-3 0,-4 3 0,4 0 0,-1 0 0,2 0 0,0 0 0,-2 0 0,1 0 0,-1 0 0,2 0 0,-3 0 0,3 0 0,-3 0 0,1 0 0,1 0 0,-2 0 0,4 0 0,-1 0 0,0 0 0,1 0 0,-1 0 0,-8 0 0,6 0 0,-9 0 0,8 0 0,0 0 0,0 0 0,0 0 0,3 0 0,-3 0 0,4 0 0,-1 0 0,0 0 0,-2 0 0,1 0 0,-2 0 0,4 0 0,-1 0 0,0 0 0,1 0 0,-1 0 0,0 0 0,1 0 0,-1 0 0,0 0 0,1 0 0,-1 0 0,0 0 0,1 0 0,-1 3 0,0-3 0,1 3 0,-1-3 0,0 0 0,1 0 0,-1 0 0,0 0 0,1 0 0,-1 0 0,0 0 0,-2 0 0,1 0 0,-1 0 0,2 0 0,0 0 0,1 0 0,-1 0 0,0 0 0,1 0 0,-4 0 0,3 0 0,-3 0 0,0 0 0,3 0 0,0 3 0,4 1 0,3 3 0,0-1 0,0 1 0,-3-3 0,2 2 0,-1-3 0,2 4 0,-3-3 0,2 2 0,-2-3 0,0 1 0,2 2 0,-2-2 0,3 2 0,-3-2 0,2 2 0,-1-2 0,-1-1 0,2 3 0,-2-2 0,0 3 0,2-1 0,-2 1 0,3 0 0,-3-1 0,2 1 0,-2 0 0,3-1 0,0 1 0,0 0 0,0-1 0,0 1 0,0 0 0,0-1 0,0 1 0,3-3 0,-2 2 0,2-3 0,0 4 0,-2 0 0,5 0 0,-5-1 0,4 1 0,-1 0 0,0-1 0,-1 1 0,-3 0 0,3-1 0,-2 1 0,2 0 0,-3-1 0,2 1 0,-1 0 0,2-1 0,0 1 0,-2 0 0,5-1 0,-2 1 0,2 0 0,1-1 0,0-2 0,-1 2 0,1-2 0,0 2 0,-1-2 0,1-1 0,0 0 0,-1-2 0,1 2 0,0 0 0,-1 0 0,1 1 0,0-1 0,-1-3 0,1 0 0,0 0 0,-1 3 0,1-2 0,0 5 0,-1-6 0,1 3 0,0-3 0,-1 0 0,1 3 0,0-2 0,-1 2 0,-2 0 0,2-2 0,-2 2 0,2-3 0,1 0 0,0 3 0,-1-3 0,1 3 0,3 0 0,-3-2 0,3 2 0,-4 0 0,1-2 0,0 2 0,-1-3 0,1 0 0,0 0 0,0 0 0,-1 3 0,1-3 0,0 3 0,-1-3 0,1 0 0,0 3 0,-1-2 0,1 2 0,0-3 0,-1 3 0,1-2 0,0 2 0,-1 0 0,4-3 0,-3 3 0,3 0 0,0-2 0,0 2 0,0-3 0,0 0 0,-3 3 0,-1-2 0,1 2 0,0-3 0,-1 0 0,4 0 0,-3 0 0,3 0 0,-3 0 0,-1 0 0,1 0 0,3 0 0,-3 0 0,3 0 0,-4 0 0,1 0 0,0 0 0,-1 0 0,1 0 0,3 0 0,6 0 0,-2 0 0,10 0 0,-12 0 0,12 0 0,-16 0 0,10 3 0,-2-3 0,-1 3 0,1-3 0,-7 0 0,-2 0 0,0 0 0,2 0 0,2 0 0,2 0 0,0 0 0,-2 0 0,7 0 0,-9 0 0,6 0 0,-6 0 0,2 0 0,-1 0 0,0 0 0,-4 0 0,1 0 0,0 0 0,2 0 0,2 0 0,2 0 0,25 0 0,-13 0 0,20 0 0,-25 0 0,-4 0 0,-3 0 0,-6 0 0,3 0 0,-3 0 0,-1 0 0,1 0 0,0 0 0,-1 0 0,4 0 0,-3 0 0,6 0 0,-6 0 0,11 0 0,-6 0 0,4 0 0,2 0 0,-9 0 0,6 0 0,-9 0 0,4 0 0,-3 0 0,3 0 0,0 0 0,-3 0 0,3 0 0,-1 0 0,-1 0 0,1 0 0,-2 0 0,6 0 0,-5 0 0,7 0 0,-7 0 0,4 0 0,-4 0 0,2 0 0,-4 0 0,1 0 0,0 0 0,-1 0 0,1 0 0,0 0 0,8 0 0,2 0 0,0 0 0,6 0 0,-14 0 0,15 0 0,-13 0 0,5 0 0,2 0 0,-9 0 0,9 0 0,-8 0 0,1 0 0,-2 0 0,-2 0 0,3 0 0,0 0 0,0 0 0,8 0 0,-9 0 0,6 0 0,-5 0 0,0 0 0,4 0 0,-4 0 0,2 0 0,-4 0 0,5 0 0,-6 0 0,6 0 0,-6 0 0,3 0 0,-1 0 0,-1 0 0,1 0 0,-2 0 0,0 0 0,-1 0 0,1 0 0,0 0 0,-1 0 0,4 0 0,6 0 0,-2 0 0,5 0 0,-8 0 0,1 0 0,-1 0 0,2 0 0,0 0 0,-2 0 0,1 0 0,-1 0 0,-1 0 0,0 0 0,-4 0 0,1 0 0,3 0 0,-3 0 0,11 0 0,-9 0 0,14 0 0,-6 0 0,1 0 0,0 0 0,-8 0 0,9 0 0,-5 0 0,11 0 0,-11 0 0,2 0 0,-3 0 0,-3 0 0,3 0 0,1 0 0,4 0 0,-3 0 0,4 0 0,0 0 0,-5 0 0,5 0 0,-5 0 0,-4 0 0,0 0 0,-4 0 0,4 0 0,-3 0 0,3 0 0,-3 0 0,-1 0 0,1 0 0,0 0 0,-1-3 0,1 3 0,0-3 0,-1 3 0,1 0 0,3 0 0,5 0 0,-3 0 0,6-3 0,-7 2 0,-1-2 0,2 3 0,-1 0 0,-1 0 0,0 0 0,0 0 0,-3-3 0,3 2 0,5-5 0,-4 5 0,8-3 0,-11 1 0,0 2 0,-4-2 0,0 0 0,5 0 0,-5-1 0,6-2 0,-3 2 0,-1 1 0,1-3 0,0 5 0,-1-5 0,1 2 0,0 0 0,-1-1 0,1 4 0,-3-5 0,2 5 0,-3-5 0,4 3 0,0-1 0,-1-2 0,4 2 0,-3-3 0,3 1 0,-3-1 0,-1 3 0,-2-1 0,2 1 0,-5-3 0,5 3 0,-6-2 0,3 3 0,-3-4 0,0 0 0,0 1 0,0-1 0,0 0 0,0 1 0,0-1 0,0 0 0,0 1 0,0-1 0,0 0 0,0 1 0,0-1 0,0 0 0,0 1 0,0-1 0,0 0 0,0 1 0,0-1 0,0 0 0,0 1 0,0-1 0,0 0 0,0 1 0,0-1 0,0 0 0,0 1 0,0-1 0,0 0 0,0 1 0,0-1 0,0 0 0,-3 1 0,0-1 0,-4 3 0,0 1 0,4 3 0,0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11:28:01.796"/>
    </inkml:context>
    <inkml:brush xml:id="br0">
      <inkml:brushProperty name="width" value="0.05" units="cm"/>
      <inkml:brushProperty name="height" value="0.05" units="cm"/>
      <inkml:brushProperty name="color" value="#E71224"/>
    </inkml:brush>
  </inkml:definitions>
  <inkml:trace contextRef="#ctx0" brushRef="#br0">3 291 24575,'0'-7'0,"0"0"0,0 1 0,0-1 0,3 3 0,-2-2 0,2 2 0,-3-2 0,0-1 0,0 0 0,0 1 0,3 2 0,-3-2 0,3 2 0,-3-2 0,0-1 0,0 0 0,0 1 0,0-4 0,3 3 0,-2-6 0,2 6 0,-3-3 0,0 3 0,0 1 0,0-1 0,3 0 0,1 1 0,5 2 0,-1-2 0,-2 2 0,3 1 0,-7-3 0,10 5 0,-5-5 0,3 2 0,3 1 0,-6-3 0,6 5 0,-6-5 0,3 5 0,0-2 0,-3 0 0,3 3 0,-1-3 0,2 0 0,8 2 0,-5-2 0,5 0 0,-6-1 0,1 1 0,-1 0 0,-3 3 0,0 0 0,-3-3 0,-1 2 0,1-2 0,0 3 0,-1 0 0,4 0 0,0 0 0,1 0 0,1 0 0,-1 0 0,2 0 0,0 0 0,1 0 0,-4 0 0,0 0 0,-3 0 0,2 0 0,-1 0 0,1 3 0,-2-2 0,0 2 0,-1-3 0,9 0 0,2 0 0,4 3 0,-3-3 0,-4 6 0,-4-5 0,0 2 0,-4-3 0,1 0 0,0 0 0,-1 0 0,1 0 0,3 3 0,-3-2 0,21 7 0,1-2 0,9 1 0,7 4 0,-17-6 0,7 1 0,-15-2 0,-1-1 0,-9-3 0,0 3 0,-3-3 0,-1 0 0,4 0 0,0 0 0,9 0 0,-7 0 0,6 0 0,-2 0 0,4 0 0,5 0 0,-4 0 0,12 0 0,-18 0 0,9 0 0,-17 0 0,0 0 0,-1 0 0,1 0 0,3 0 0,-3 0 0,3 0 0,-4 0 0,1-3 0,3 0 0,-3-1 0,6-2 0,-6 5 0,3-2 0,-3 0 0,-1 3 0,1-3 0,0 3 0,-1-3 0,1 2 0,0-2 0,2 3 0,-1 0 0,1 0 0,-2 0 0,18 0 0,-11 0 0,14 0 0,-14 0 0,-1 0 0,1 0 0,-1 0 0,-3 0 0,3 0 0,-6 0 0,3 0 0,-3 0 0,-1 0 0,4 0 0,-3 0 0,3 0 0,0 0 0,0 0 0,0 0 0,3 0 0,-6 0 0,3 0 0,-3 0 0,-1 0 0,1 0 0,0 0 0,-1 0 0,4 0 0,0 0 0,4 0 0,-4 0 0,3 0 0,-6 0 0,3-3 0,-4 2 0,1-2 0,0 3 0,2 0 0,-1 0 0,1 0 0,1 0 0,-2-3 0,1 3 0,1-3 0,-3 0 0,3 2 0,-3-2 0,-1 3 0,1-3 0,3 2 0,0-2 0,0 0 0,0 3 0,0-3 0,-3 0 0,6 2 0,-3-2 0,0 0 0,0 2 0,-3-2 0,2 0 0,-1 3 0,1-3 0,-2 0 0,0 2 0,-1-2 0,1 3 0,0 0 0,-1 0 0,9 0 0,-3 0 0,4 0 0,-6 0 0,-4 0 0,1 0 0,0 0 0,2 0 0,-1 0 0,4 0 0,-1 0 0,-1 0 0,3 0 0,-3 0 0,0 0 0,0 0 0,-3 0 0,-1 0 0,1 0 0,0 0 0,-1 0 0,1 0 0,0 0 0,2 0 0,2 0 0,2 0 0,0 3 0,1-2 0,-1 2 0,-2-3 0,1 0 0,-4 0 0,1 3 0,-2 0 0,0 1 0,2-1 0,-1 0 0,1-2 0,-2 5 0,3-6 0,-3 3 0,3 0 0,-4-2 0,1 2 0,0 0 0,-1-2 0,-2 5 0,2-3 0,-2 4 0,2 0 0,4-1 0,-3 1 0,3 0 0,-3-1 0,-1-2 0,1 2 0,3-2 0,-3 2 0,3-2 0,-4 2 0,1-5 0,0 2 0,-1 0 0,1-3 0,-3 6 0,2-5 0,-3 5 0,4-5 0,-3 5 0,2-5 0,-3 4 0,4-4 0,0 5 0,2-2 0,-1 2 0,-1 1 0,-2-3 0,-4 2 0,5-5 0,-5 4 0,2-1 0,-3 3 0,0 0 0,0-1 0,0 1 0,0 0 0,0-1 0,0 1 0,0 0 0,0-1 0,0 1 0,0 0 0,0-1 0,0 1 0,0 0 0,0-1 0,0 1 0,-3 0 0,2-1 0,-2 1 0,3 0 0,0-1 0,0 1 0,0 0 0,0-1 0,0 1 0,0 0 0,0-1 0,-3 1 0,2 0 0,-4-1 0,4 1 0,-5-3 0,2-1 0,0 0 0,-1-3 0,1 3 0,0 0 0,-2-2 0,2 2 0,-2-3 0,-1 0 0,0 3 0,1-2 0,-1 2 0,0 0 0,1-3 0,-1 6 0,0-5 0,1 2 0,2 0 0,-2-2 0,2 2 0,-2-3 0,-1 0 0,0 0 0,1 0 0,-1 0 0,0 0 0,1 3 0,-1-3 0,0 3 0,1-3 0,-1 0 0,0 0 0,1 0 0,-1 0 0,0 0 0,1 0 0,-1 0 0,-8 0 0,-2 0 0,0 0 0,-7 0 0,12 0 0,-3 0 0,5 0 0,3 0 0,1 0 0,-1 0 0,0 0 0,1 3 0,-1-2 0,0 2 0,1-3 0,-1 3 0,0-2 0,1 2 0,-1-3 0,0 0 0,1 3 0,-4 0 0,0 1 0,-4-1 0,1-3 0,3 0 0,0 0 0,0 3 0,3-2 0,-3 2 0,-5 1 0,-2-3 0,0 2 0,-1-3 0,10 0 0,-1 0 0,-1 0 0,3 0 0,-3 0 0,0 0 0,3 0 0,-3 0 0,1 0 0,1 0 0,-4 0 0,4 0 0,-1 0 0,2 0 0,0 0 0,1 0 0,-1 0 0,-3 0 0,3 0 0,-3 0 0,1 0 0,1 0 0,-1 0 0,2 0 0,-3 0 0,3 0 0,-3 0 0,1 0 0,1 0 0,-4 0 0,4 0 0,-4 0 0,4 0 0,-4 0 0,1 0 0,1 0 0,-3 0 0,3 0 0,-4 0 0,4 0 0,-3 0 0,6 0 0,-3 0 0,4 0 0,-1 0 0,0-3 0,1 3 0,-4-3 0,3 3 0,-3 0 0,0 0 0,0-3 0,-3 2 0,-1-2 0,1 3 0,3 0 0,0 0 0,3 0 0,1 0 0,-1 0 0,0 0 0,1 0 0,-1 0 0,-3 0 0,3 0 0,-6 0 0,3 0 0,-4 0 0,4 0 0,-2 0 0,1 0 0,-2 0 0,2 0 0,-1 0 0,1-3 0,1 2 0,0-2 0,4 3 0,-1 0 0,-3 0 0,3 0 0,-21 0 0,14 0 0,-12-3 0,14 3 0,4-3 0,-1 3 0,2 0 0,0 0 0,1 0 0,-4 0 0,3 0 0,-3 0 0,3 0 0,-8 0 0,-2 0 0,0 0 0,-6 0 0,14 0 0,-9 0 0,10 0 0,-10-4 0,7 3 0,-5-3 0,3 4 0,3 0 0,0 0 0,0 0 0,0 0 0,3 0 0,-6 0 0,6 0 0,-3 0 0,1 0 0,1 0 0,-4 0 0,4 0 0,-29 0 0,20 0 0,-27 0 0,30 0 0,-2 0 0,6-3 0,3 2 0,1-2 0,-1 3 0,0 0 0,1 0 0,-4 0 0,-6 0 0,5 0 0,-13 0 0,7 0 0,0 0 0,2 0 0,5 0 0,3 0 0,-3 0 0,4 0 0,-1 0 0,0 0 0,1 0 0,-4 0 0,2 0 0,-1 0 0,2 0 0,-3 0 0,3 0 0,-3 0 0,1 0 0,1 0 0,-1 0 0,-1 0 0,3 0 0,-3 0 0,0 0 0,3 0 0,-3 0 0,4 0 0,-1 0 0,0 0 0,1 0 0,-1 0 0,0 0 0,1 0 0,-1 0 0,-3 0 0,3 0 0,-6 0 0,6 0 0,-6 0 0,3 0 0,0 0 0,-8 0 0,9 0 0,-9 0 0,10 0 0,-1 0 0,-1 0 0,0 0 0,-4 0 0,1 0 0,3 0 0,-3 0 0,6 0 0,-3 0 0,3 0 0,1 0 0,-4 0 0,3 0 0,-3 0 0,3 0 0,-2 0 0,1-3 0,1 0 0,5-7 0,-1 3 0,2-6 0,-5 6 0,5-3 0,-5 3 0,5 1 0,-4-1 0,4 0 0,-5 4 0,5 0 0,-2 3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11:28:05.244"/>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5T15:28:15.023"/>
    </inkml:context>
    <inkml:brush xml:id="br0">
      <inkml:brushProperty name="width" value="0.05" units="cm"/>
      <inkml:brushProperty name="height" value="0.05" units="cm"/>
      <inkml:brushProperty name="color" value="#E71224"/>
    </inkml:brush>
  </inkml:definitions>
  <inkml:trace contextRef="#ctx0" brushRef="#br0">0 0 24575,'7'0'0,"0"0"0,0 0 0,1 0 0,-1 0 0,0 0 0,1 0 0,-1 0 0,0 0 0,0 0 0,1 0 0,-1 0 0,0 0 0,0 0 0,0 0 0,0 0 0,0 0 0,0 0 0,0 0 0,0 0 0,0 0 0,0 0 0,1 0 0,-1 0 0,0 0 0,0 0 0,1 0 0,-1 0 0,0 0 0,1 0 0,-1 0 0,1 0 0,-1 0 0,1 0 0,-1 0 0,0 0 0,1 0 0,-1 0 0,0 0 0,0 0 0,0 0 0,0 0 0,0 0 0,-1 0 0,1 0 0,0 0 0,-3 0 0,-1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11:28:06.015"/>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11:29:49.651"/>
    </inkml:context>
    <inkml:brush xml:id="br0">
      <inkml:brushProperty name="width" value="0.05" units="cm"/>
      <inkml:brushProperty name="height" value="0.05" units="cm"/>
      <inkml:brushProperty name="color" value="#E71224"/>
    </inkml:brush>
  </inkml:definitions>
  <inkml:trace contextRef="#ctx0" brushRef="#br0">1329 670 24575,'7'-3'0,"0"-3"0,8 5 0,-7-2 0,8 3 0,-13-3 0,3 2 0,-2-2 0,3 3 0,-1-3 0,1 3 0,0-3 0,-1 3 0,1 0 0,3 0 0,-3 0 0,3 0 0,-4 0 0,1 0 0,0 0 0,2 0 0,-1 0 0,4 0 0,-4 0 0,1 0 0,-2 0 0,0 0 0,-1 0 0,1 0 0,0 0 0,-1 0 0,1 0 0,0 0 0,-1 0 0,1 0 0,0 0 0,-1 0 0,1 0 0,0 0 0,-1-3 0,1 2 0,0-5 0,-1 2 0,1 1 0,0-3 0,-3 2 0,1-3 0,-4 1 0,2-1 0,-3 0 0,3 1 0,-2-1 0,5 0 0,-5 1 0,2-1 0,-3 0 0,2 1 0,-1-1 0,2 0 0,0 1 0,-2-1 0,2 0 0,0 0 0,-2 1 0,2-1 0,0 0 0,-3 1 0,3-1 0,-3 0 0,0 1 0,3-1 0,-2 0 0,2 1 0,-3-1 0,0 0 0,0 1 0,0-1 0,0 0 0,0 1 0,0-1 0,0 0 0,0 1 0,0-1 0,0 0 0,0 1 0,0-1 0,0 0 0,0 1 0,0-1 0,0-3 0,0 3 0,0-6 0,0 6 0,0-6 0,0 6 0,0-3 0,0 1 0,-3 1 0,2-4 0,-2 1 0,0 1 0,3 0 0,-3 4 0,3-1 0,-3 0 0,2 1 0,-2-1 0,3 0 0,-4-8 0,3 6 0,-3-6 0,1 6 0,3 1 0,-3-1 0,0-1 0,-1 3 0,0-3 0,1 3 0,0-2 0,3 1 0,-6-1 0,2 5 0,-6 1 0,0 3 0,-9 0 0,-1 0 0,0 0 0,-4 0 0,-6 0 0,7 0 0,-11 0 0,23 0 0,-7 0 0,7 0 0,1 0 0,0 0 0,4 0 0,-1 0 0,0 0 0,1 0 0,-9 0 0,-12 0 0,4 0 0,-21-5 0,22 3 0,-23-3 0,22 5 0,-20-5 0,20 3 0,-7-3 0,11 2 0,6 2 0,3-2 0,0 3 0,3 0 0,-2 0 0,-2 0 0,1 0 0,-3 0 0,6 0 0,-3 0 0,4 0 0,-4 0 0,3 0 0,-6 0 0,6 0 0,-3 0 0,0 0 0,3 0 0,-6 0 0,3 0 0,-3 0 0,2 0 0,-1 0 0,1 0 0,1 0 0,0 0 0,3 0 0,-2 0 0,1 0 0,-4 0 0,1 0 0,-2 0 0,3 0 0,0 0 0,0 0 0,0 0 0,0 0 0,-3 0 0,6 0 0,-6 0 0,6 0 0,-11 0 0,6 0 0,-7 0 0,6 0 0,-1 3 0,-4-2 0,3 2 0,-4-3 0,6 0 0,0 0 0,-1 0 0,1 0 0,-6 3 0,7-2 0,-4 2 0,9-3 0,1 0 0,-1 0 0,0 0 0,1 0 0,-1 0 0,0 3 0,-8 1 0,4 0 0,-8 0 0,6-1 0,-1 1 0,-5-1 0,8 0 0,-4-3 0,8 3 0,-3-2 0,3 2 0,-3-3 0,4 0 0,-1 0 0,0 3 0,1-2 0,-1 2 0,0-3 0,1 3 0,-1-3 0,0 3 0,1-3 0,-4 3 0,2-2 0,-1 2 0,2-3 0,1 0 0,-1 3 0,0-2 0,0 2 0,1 0 0,-1-3 0,0 3 0,-2-3 0,1 0 0,-1 0 0,-1 3 0,3-2 0,-3 2 0,3-3 0,1 0 0,-1 0 0,3 3 0,-2-2 0,6 5 0,-3-3 0,3 4 0,0 0 0,0-1 0,0 1 0,0 0 0,0-1 0,0 1 0,0 0 0,0-1 0,0 1 0,0 0 0,0-1 0,0 1 0,0 0 0,0-1 0,0 1 0,0 0 0,0-1 0,0 4 0,0-2 0,0 1 0,0-2 0,0 3 0,0-3 0,0 3 0,0-4 0,0 1 0,0 3 0,0-3 0,0 3 0,0-1 0,0-1 0,0 1 0,0 1 0,0 0 0,3 4 0,-3-4 0,6 3 0,-2-3 0,0 9 0,-1-5 0,0 5 0,-3-5 0,6-4 0,-2 3 0,0-6 0,-1 3 0,0-1 0,-3-1 0,3 1 0,-3-2 0,0 0 0,0-1 0,0 1 0,0 0 0,0-1 0,0 1 0,0 0 0,3-4 0,1 0 0,3-3 0,-1 0 0,1 3 0,0-2 0,-1 2 0,1 0 0,0-2 0,-1 2 0,1-3 0,0 3 0,0-3 0,-1 3 0,1-3 0,0 0 0,-1 0 0,1 0 0,0 0 0,-1 0 0,1 0 0,0 0 0,-1 3 0,1-2 0,0 2 0,-1-3 0,1 0 0,0 0 0,-1 0 0,4 0 0,-3 0 0,6 0 0,-6 0 0,6 0 0,-3 0 0,1 0 0,1 0 0,-4 0 0,4 0 0,-1 0 0,-1 0 0,0 0 0,-4 0 0,1 0 0,3 0 0,0 0 0,3 0 0,-2 0 0,1 3 0,4-2 0,-4 2 0,6-3 0,-11 0 0,3 0 0,-3 0 0,2 0 0,-1 0 0,4 0 0,-1 0 0,17 0 0,-5 0 0,7 0 0,-6 4 0,-9-4 0,0 7 0,-5-6 0,-3 2 0,-1-3 0,4 0 0,-6 3 0,5-2 0,-5 2 0,3-3 0,-1 3 0,1 0 0,0 1 0,2-1 0,2 0 0,-1-2 0,0 5 0,-1-6 0,-1 3 0,1 0 0,-2-2 0,0 2 0,-1-3 0,1 3 0,0-2 0,0 2 0,-1-3 0,1 0 0,0 0 0,2 0 0,17 0 0,-12 0 0,14 0 0,-21 0 0,3 0 0,-4 0 0,1 0 0,0 0 0,-1 0 0,1 0 0,0 0 0,-1 0 0,1 0 0,0 0 0,-1 0 0,4 0 0,-2 0 0,1 0 0,-2 0 0,-1-3 0,1 2 0,0-2 0,0 3 0,-1 0 0,1 0 0,0 0 0,-1 0 0,1 0 0,0 0 0,-1 0 0,4 0 0,0 0 0,1-3 0,-2 2 0,-2-2 0,0 3 0,-1 0 0,1 0 0,0 0 0,-1 0 0,1 0 0,3 0 0,-3 0 0,3 0 0,-7 0 0,0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21T11:29:50.899"/>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5T15:28:51.232"/>
    </inkml:context>
    <inkml:brush xml:id="br0">
      <inkml:brushProperty name="width" value="0.05" units="cm"/>
      <inkml:brushProperty name="height" value="0.05" units="cm"/>
      <inkml:brushProperty name="color" value="#E71224"/>
    </inkml:brush>
  </inkml:definitions>
  <inkml:trace contextRef="#ctx0" brushRef="#br0">0 223 24575,'0'-7'0,"0"0"0,0-1 0,0 1 0,0 0 0,0 0 0,0-1 0,0 2 0,0-4 0,0 2 0,0-2 0,0 3 0,0-3 0,0-1 0,4 4 0,0 1 0,3 3 0,0 2 0,0-5 0,0 5 0,1-6 0,-1 7 0,0-4 0,1 4 0,-1-3 0,0 2 0,0-2 0,-3 0 0,3 2 0,-3-2 0,0 0 0,3 2 0,-3-3 0,3 4 0,0 0 0,0 0 0,0 0 0,1 0 0,-1 0 0,0 0 0,0 0 0,1 0 0,-1 0 0,1-7 0,0 5 0,0-5 0,-1 7 0,1 0 0,-1 0 0,1 0 0,-1 0 0,1 0 0,-1 0 0,0 0 0,0 0 0,0 0 0,1 0 0,-1 0 0,0 0 0,0 0 0,0-4 0,1 0 0,-1 0 0,0-2 0,1 5 0,-1-5 0,0 5 0,0-2 0,1 3 0,-4-3 0,2 2 0,-2-2 0,3 3 0,1 0 0,-1 0 0,0 0 0,1 0 0,-1 0 0,1 0 0,-1 0 0,0 0 0,1 0 0,-1 0 0,0 0 0,0 0 0,1 0 0,-1 0 0,0 0 0,1 0 0,-1 0 0,1 0 0,-1 0 0,1 0 0,-1 0 0,1 0 0,0 0 0,-1 0 0,1 0 0,-1 0 0,1 0 0,-1 0 0,1 0 0,-1 0 0,1 0 0,-1 0 0,0 0 0,1 0 0,-1 0 0,1 0 0,-1 0 0,1 0 0,-1 0 0,1 0 0,-1 0 0,1 0 0,-1 0 0,1 0 0,-1 0 0,1 0 0,0 0 0,-1 0 0,1 0 0,-1 0 0,1 0 0,-1 0 0,1 0 0,-1 0 0,1 0 0,-1 0 0,1 0 0,-1 0 0,1 0 0,-1 0 0,0 0 0,1 0 0,-1 0 0,1 0 0,-1 0 0,1 0 0,-1 0 0,1 0 0,-1 0 0,1 0 0,-1 0 0,0 0 0,1 0 0,-1 0 0,1 0 0,-1 0 0,1 0 0,-1 0 0,1 0 0,-1 0 0,1 0 0,-1 0 0,1 0 0,-1 0 0,1 0 0,-1 0 0,0 0 0,0 0 0,0 0 0,0 0 0,1 0 0,-1 0 0,0 0 0,1 0 0,-1 0 0,1 0 0,-1 0 0,1 0 0,-1 0 0,0 0 0,1 0 0,-1 0 0,0 0 0,0 0 0,0 0 0,0 0 0,1 0 0,-1 0 0,1 0 0,-1 0 0,1 0 0,-1 0 0,0 0 0,1 0 0,-1 0 0,0 0 0,0 0 0,1 0 0,-1 0 0,0 0 0,1 0 0,0 0 0,-1 0 0,1 0 0,-1 0 0,1 0 0,-1 0 0,1 0 0,-1 0 0,1 0 0,-1 0 0,1 0 0,-1 0 0,1 0 0,0 0 0,-1 0 0,1 0 0,-1 0 0,1 0 0,-1 0 0,1 0 0,-1 0 0,1 0 0,-1 0 0,0 0 0,0 0 0,0 0 0,0 0 0,1 0 0,-1 0 0,1 0 0,-1 0 0,0 0 0,1 0 0,-1 0 0,0 0 0,0 0 0,0 0 0,0 0 0,0 0 0,1 0 0,-1 0 0,0 0 0,1 0 0,-1 0 0,0 0 0,0 0 0,0 0 0,0 0 0,0 0 0,1 0 0,-1 0 0,0 0 0,1 0 0,-1 0 0,1 0 0,-1 0 0,0 0 0,0 0 0,1 0 0,-1 0 0,0 0 0,0 0 0,1 0 0,-1 0 0,0 0 0,1 0 0,-1 0 0,0 0 0,0 0 0,0 0 0,0 0 0,1 0 0,-1 0 0,0 0 0,1 0 0,-1 0 0,0 0 0,1 0 0,-1 0 0,0 0 0,0 0 0,0 0 0,1 0 0,-1 0 0,1 3 0,-1 1 0,1 1 0,0 1 0,-1-2 0,1 1 0,-1 1 0,-3-2 0,-1 3 0,1-3 0,-3 2 0,2-2 0,-3 3 0,0 0 0,0 0 0,0 0 0,0 0 0,0 1 0,0-1 0,0 0 0,0 1 0,0-1 0,0 0 0,0 0 0,0 1 0,0-1 0,0 0 0,0 1 0,0-1 0,0 0 0,0 1 0,0-1 0,0 0 0,0 0 0,0 1 0,0-1 0,0 1 0,0-1 0,0 0 0,0 1 0,0-1 0,0 0 0,0 1 0,0-1 0,0 0 0,0 1 0,0-1 0,0 1 0,-3-1 0,2 0 0,-5-3 0,1 3 0,-2-3 0,-1 3 0,1 1 0,-1-1 0,1 1 0,-5 0 0,4-1 0,-4 1 0,5 0 0,-1-1 0,1 1 0,-1-4 0,4 3 0,-3-6 0,3 5 0,-3-2 0,-1 3 0,1-3 0,0 3 0,-5-6 0,3 6 0,-2-6 0,3 5 0,1-5 0,-1 2 0,1 1 0,-1-3 0,1 2 0,-1-3 0,1 0 0,-1 0 0,0 3 0,1-2 0,-1 2 0,1-3 0,-5 0 0,4 0 0,-4 0 0,0 0 0,4 0 0,-4 0 0,1 0 0,-2 0 0,-4 0 0,1 0 0,-1 0 0,0 0 0,1 0 0,-1 0 0,-5 0 0,9 0 0,-15 0 0,13 0 0,-5 0 0,5 0 0,6 0 0,-3 0 0,5 0 0,-5 0 0,4 0 0,-8 0 0,8 0 0,-8 0 0,3 0 0,1 0 0,-4 0 0,3 0 0,1 0 0,0 0 0,1 0 0,2 0 0,-7 0 0,8 0 0,-8 0 0,8 0 0,-16 0 0,10 0 0,-10 0 0,11 0 0,-2 0 0,6 0 0,-7 0 0,8 0 0,-4 0 0,5 0 0,-5 0 0,4 0 0,-4 0 0,5 0 0,-1 0 0,-4 0 0,4 0 0,-4 0 0,1 0 0,2 0 0,-7 0 0,8 0 0,-8 0 0,8 0 0,-8 0 0,7 0 0,-10 0 0,10 0 0,-6 0 0,8 0 0,-5 0 0,3 0 0,-2 0 0,-1-3 0,4 2 0,-4-3 0,0 4 0,4-3 0,-8 2 0,4-2 0,-1 3 0,1 0 0,1 0 0,2 0 0,-6 0 0,6 0 0,-7 0 0,8-4 0,-11 3 0,9-2 0,-5 3 0,4 0 0,2 0 0,-6 0 0,6 0 0,-3 0 0,1 0 0,2 0 0,-2 0 0,-1 0 0,4 0 0,-8-4 0,7 3 0,-2-2 0,-1 3 0,4-4 0,-8 4 0,3-4 0,1 4 0,-4 0 0,4-3 0,0 2 0,1-2 0,3 3 0,-3-4 0,2 3 0,-2-3 0,3 4 0,1 0 0,3-3 0,-3 2 0,4-5 0,-5 5 0,1-2 0,0 3 0,-1 0 0,1 0 0,0 0 0,-1-3 0,1 2 0,0-2 0,-1 0 0,1 2 0,0-2 0,3 0 0,-3 2 0,3-3 0,-3 1 0,-1-1 0,1-3 0,0 0 0,0 0 0,0 0 0,3 0 0,-2 3 0,5-2 0,-6 2 0,7-3 0,-3 0 0,3-1 0,0 1 0,-4 3 0,-2-2 0,1 2 0,-1-3 0,6 0 0,-3 3 0,2-2 0,-2 2 0,3-6 0,0 6 0,0-2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5T15:29:07.876"/>
    </inkml:context>
    <inkml:brush xml:id="br0">
      <inkml:brushProperty name="width" value="0.05" units="cm"/>
      <inkml:brushProperty name="height" value="0.05" units="cm"/>
      <inkml:brushProperty name="color" value="#E71224"/>
    </inkml:brush>
  </inkml:definitions>
  <inkml:trace contextRef="#ctx0" brushRef="#br0">0 89 24575,'0'-7'0,"0"1"0,3 2 0,1-3 0,4 7 0,-1-7 0,1 3 0,-1-4 0,1 1 0,-1-1 0,1 4 0,0-3 0,-1 6 0,1-5 0,-1 5 0,-3-6 0,3 6 0,-3-2 0,3 3 0,0 0 0,1 0 0,-1 0 0,0 0 0,0 0 0,0 0 0,1 0 0,-1 0 0,1 0 0,-1 0 0,1 0 0,-1 0 0,1 0 0,3 0 0,-2 0 0,3 0 0,-5 0 0,1 0 0,-1 0 0,1 0 0,-1 0 0,1 0 0,-1 0 0,0 0 0,0 0 0,-3 3 0,-1 1 0,-3 4 0,0-1 0,0 0 0,0 0 0,0 0 0,0 0 0,0 0 0,0 1 0,0-1 0,0 0 0,0 0 0,0 1 0,0-1 0,0 1 0,0 0 0,0-1 0,0 0 0,0 1 0,0-1 0,0 0 0,0 0 0,-3 0 0,2 0 0,-6 0 0,6 1 0,-5-1 0,5 0 0,-2 0 0,0-3 0,2 2 0,-6-5 0,6 6 0,-5-3 0,2 0 0,0 3 0,-3-7 0,3 7 0,-3-3 0,2 3 0,-1-3 0,2-1 0,0 1 0,-2-4 0,5 7 0,-5-3 0,5 3 0,-6-3 0,3 3 0,-3-3 0,-1 4 0,0-4 0,4 3 0,-2-3 0,1 3 0,-2 1 0,3-1 0,-2-3 0,5 2 0,-6-2 0,3 0 0,0 3 0,-3-3 0,3 0 0,0 3 0,-3-6 0,3 6 0,0-3 0,-3 0 0,6 2 0,-5-5 0,5 5 0,-2-2 0,3 3 0,-3-3 0,2 2 0,1-5 0,4-1 0,3-4 0,0 0 0,1-3 0,-1 7 0,0-7 0,0 7 0,0-7 0,-1 7 0,1-3 0,0 3 0,0 0 0,0 0 0,1 0 0,-1 0 0,0 0 0,0 0 0,1 0 0,-1 0 0,0 0 0,1 0 0,-1 0 0,1 0 0,-1 0 0,1 0 0,-1 0 0,1 0 0,-1 0 0,0 0 0,1 0 0,-1 0 0,0 0 0,1 0 0,-1 0 0,0 0 0,1 0 0,-1 0 0,0 0 0,0 0 0,1 0 0,-1 0 0,-3 3 0,3-2 0,-3 6 0,3-7 0,-3 7 0,3-6 0,-3 2 0,3-3 0,1 4 0,-1-4 0,0 7 0,0-6 0,1 5 0,-5-8 0,0 1 0,-3-6 0,0-1 0,0 4 0,0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5T15:29:30.916"/>
    </inkml:context>
    <inkml:brush xml:id="br0">
      <inkml:brushProperty name="width" value="0.05" units="cm"/>
      <inkml:brushProperty name="height" value="0.05" units="cm"/>
      <inkml:brushProperty name="color" value="#E71224"/>
    </inkml:brush>
  </inkml:definitions>
  <inkml:trace contextRef="#ctx0" brushRef="#br0">11 262 24575,'0'-7'0,"0"0"0,0 1 0,0-1 0,0 0 0,0 0 0,0 0 0,0 0 0,0 0 0,3 0 0,1 0 0,0-1 0,-1 1 0,0 3 0,1-5 0,3 7 0,-3-7 0,2 8 0,-2-2 0,3 3 0,0-4 0,1 4 0,-1-7 0,0 6 0,1-2 0,-1 0 0,1 2 0,-1-3 0,1 1 0,-1 2 0,1-2 0,-1 3 0,0 0 0,1 0 0,-4-3 0,3 2 0,-3-3 0,3 4 0,1 0 0,-1 0 0,1 0 0,0 0 0,-1-3 0,0 2 0,1-2 0,-1 3 0,0 0 0,-2-3 0,1 2 0,-2-2 0,4 3 0,-1 0 0,0-3 0,0 2 0,0-2 0,1-1 0,-1 4 0,1-4 0,0 4 0,-1 0 0,0 0 0,1 0 0,-1 0 0,0-3 0,0 2 0,1-2 0,-1 3 0,1 0 0,-1 0 0,1 0 0,-1 0 0,0 0 0,0-4 0,1 3 0,-1-2 0,1 0 0,-1 2 0,5-2 0,-4 3 0,4-4 0,-4 3 0,-1-2 0,1 3 0,-1 0 0,1 0 0,-1-3 0,1 2 0,-1-6 0,1 6 0,-1-5 0,1 5 0,-1-6 0,1 3 0,-1 0 0,1 0 0,0 4 0,-4-3 0,2 2 0,-2-2 0,3 3 0,0 0 0,0 0 0,1 0 0,-1 0 0,1 0 0,-1 0 0,1 0 0,-1 0 0,5 0 0,-4 0 0,8 0 0,-7 0 0,2 0 0,1 0 0,-4 0 0,4 0 0,-4 0 0,3 0 0,-2 0 0,2 0 0,1 0 0,-4 0 0,4 0 0,0 0 0,-4 0 0,4 0 0,-1 0 0,-2 0 0,3 0 0,-5 0 0,1 0 0,-1 0 0,1 0 0,-1 0 0,1 0 0,-1 0 0,1 0 0,-1 0 0,1 0 0,0 0 0,-1 0 0,1 0 0,-1 0 0,1 0 0,-1 0 0,1 0 0,-1 0 0,1 0 0,-1 0 0,0 0 0,1 0 0,0 0 0,-1 0 0,1 0 0,-1 0 0,0 0 0,1 0 0,-1 0 0,1 0 0,-1 0 0,1 0 0,-1 0 0,5 0 0,-4 0 0,4 0 0,-5 0 0,1 3 0,-1-2 0,1 2 0,-1-3 0,1 0 0,-1 0 0,0 0 0,1 0 0,-1 4 0,1-3 0,-1 2 0,1-3 0,-1 3 0,1-2 0,-1 2 0,1 1 0,-1 0 0,0 0 0,-3 2 0,2-5 0,-1 3 0,-1-1 0,3-2 0,-3 2 0,3-3 0,-3 3 0,3-2 0,-6 6 0,6-6 0,-3 5 0,3-5 0,0 5 0,0-5 0,-3 5 0,2-5 0,-5 6 0,5-3 0,-2-1 0,0 4 0,2-6 0,-5 5 0,6-5 0,-3 6 0,4-6 0,-1 5 0,0-2 0,1 1 0,-1-2 0,-3 0 0,3-2 0,-3 2 0,0 1 0,2-3 0,-1 2 0,-1 0 0,3-2 0,-3 6 0,3-7 0,0 4 0,-3-1 0,-1 1 0,-3 3 0,3-1 0,-2 1 0,5 0 0,-5 0 0,5-3 0,-5 3 0,3-3 0,-1 3 0,-2 0 0,5 0 0,-5 1 0,2-1 0,0-3 0,-2 2 0,2-2 0,-3 3 0,0 0 0,0 0 0,0 0 0,0 0 0,0 0 0,0 0 0,0 0 0,0 0 0,0 0 0,0 0 0,0 0 0,0 0 0,-3 0 0,2 0 0,-5 0 0,5 0 0,-2 0 0,0-3 0,2 3 0,-5-6 0,2 5 0,-3-5 0,-1 2 0,4 0 0,-2-2 0,2 2 0,-4-3 0,1 4 0,-1-3 0,1 2 0,-1-3 0,-3 4 0,2-3 0,-6 6 0,6-6 0,-7 6 0,8-6 0,-8 3 0,8-4 0,-4 0 0,4 3 0,1-2 0,-1 2 0,1-3 0,0 0 0,-1 0 0,1 0 0,0 0 0,-1 4 0,1-3 0,-1 2 0,1-3 0,-1 0 0,1 0 0,-1 0 0,1 0 0,-1 3 0,1-2 0,-1 3 0,1-4 0,-1 0 0,1 0 0,-1 0 0,1 0 0,-5 3 0,4-2 0,-4 3 0,0-4 0,4 0 0,-8 0 0,8 0 0,-8 0 0,7 0 0,-2 0 0,-1 0 0,4 0 0,-8 0 0,7 0 0,-2 0 0,-1 0 0,4 0 0,-4 0 0,0 0 0,4 0 0,-4 0 0,5 0 0,-1 0 0,-3 0 0,2 0 0,-3 0 0,5 0 0,-1 0 0,-3 0 0,2 0 0,-2 0 0,-1 0 0,3 0 0,-2 0 0,3 0 0,1 0 0,-1 0 0,1 0 0,-1 0 0,1 3 0,-1-2 0,1 2 0,-1-3 0,1 0 0,0 0 0,-1 0 0,1 0 0,-1 4 0,1-3 0,-1 2 0,1-3 0,-1 0 0,1 0 0,-1 0 0,1 0 0,-5 0 0,4 0 0,-4 0 0,4 3 0,1-2 0,-1 2 0,1 1 0,-1-3 0,1 2 0,-1-3 0,1 0 0,-1 3 0,1-2 0,0 2 0,-1-3 0,1 0 0,0 0 0,-1 4 0,1-4 0,-1 4 0,1-4 0,-1 0 0,1 0 0,-1 0 0,1 0 0,-1 3 0,1-2 0,-1 2 0,1-3 0,-5 0 0,3 4 0,-2-4 0,3 4 0,-3-4 0,2 0 0,-2 0 0,-1 3 0,3-2 0,-6 3 0,6-4 0,-6 0 0,6 0 0,-3 0 0,5 0 0,-1 0 0,1 0 0,0 0 0,0 0 0,-1 0 0,1 0 0,0 0 0,-1 0 0,1 0 0,0 0 0,-1 0 0,0 0 0,1 0 0,0 0 0,-1 0 0,1 0 0,-1 0 0,1 0 0,-1 0 0,1 0 0,0 0 0,0 0 0,-1 0 0,1 0 0,0 0 0,0 0 0,0 0 0,0 0 0,0-3 0,-1-1 0,1-3 0,0-1 0,-1 1 0,1 3 0,3-3 0,-3 6 0,6-5 0,-5 2 0,5-4 0,-2 1 0,3 0 0,-3 0 0,2 0 0,-2-1 0,3 1 0,-4 3 0,3-3 0,-2 3 0,0-4 0,2 1 0,-2 0 0,3-1 0,0 1 0,-3 3 0,-1 1 0,0 0 0,-2-1 0,2-3 0,0 0 0,-3 3 0,7-2 0,-4 2 0,4-3 0,0 0 0,0 0 0,0 0 0,0 0 0,0 0 0,-3 0 0,2 0 0,-2 0 0,3-4 0,0-1 0,9-10 0,0 8 0,1 1 0,-3 9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5T15:29:55.427"/>
    </inkml:context>
    <inkml:brush xml:id="br0">
      <inkml:brushProperty name="width" value="0.05" units="cm"/>
      <inkml:brushProperty name="height" value="0.05" units="cm"/>
      <inkml:brushProperty name="color" value="#E71224"/>
    </inkml:brush>
  </inkml:definitions>
  <inkml:trace contextRef="#ctx0" brushRef="#br0">0 109 24575,'0'-7'0,"0"0"0,0 0 0,4 0 0,-1 0 0,5 0 0,-1 0 0,0-1 0,1 1 0,-4 0 0,2 3 0,-5-3 0,5 6 0,-2-2 0,3 3 0,1 0 0,-4-3 0,3 2 0,-3-2 0,3 3 0,0 0 0,1 0 0,-1 0 0,0 0 0,1 0 0,-1-4 0,1 4 0,-1-4 0,1 4 0,-1-3 0,1 2 0,-1-2 0,1 3 0,-1 0 0,1 0 0,-1 0 0,1 0 0,-1 0 0,0 0 0,1 0 0,-1 0 0,1 0 0,-1 0 0,-3 3 0,-1 1 0,-3 2 0,0 1 0,0 1 0,0-1 0,0 0 0,0 0 0,0 0 0,0 0 0,0 0 0,0 0 0,0 0 0,0 0 0,0 0 0,0 0 0,0 0 0,0 0 0,0 0 0,0 0 0,0-1 0,0 1 0,0 0 0,0 0 0,-4-3 0,1 2 0,-5-5 0,5 5 0,-4-5 0,6 6 0,-6-6 0,3 5 0,-3-5 0,0 5 0,3-2 0,-3 0 0,3-1 0,0 1 0,-3-3 0,7 5 0,-7-5 0,6 6 0,-6-6 0,3 5 0,-3-5 0,-1 6 0,1-6 0,-1 2 0,4 0 0,-2-2 0,2 5 0,-1-2 0,-1 3 0,5 0 0,-5-3 0,2 2 0,-3-5 0,3-1 0,1-4 0,6 1 0,-2-4 0,5 7 0,-2-4 0,3 4 0,0 0 0,0 0 0,0 0 0,0 0 0,0 0 0,1 0 0,-1 0 0,0 0 0,0 0 0,0 0 0,0 0 0,1 0 0,-1 0 0,0 0 0,0 0 0,0 0 0,0 0 0,0 0 0,1 4 0,-1-3 0,1 2 0,-1-3 0,1 0 0,-1 0 0,1 0 0,-1 0 0,1 0 0,-1 0 0,-2 3 0,1-2 0,-5 6 0,2-4 0,-3 4 0,0 0 0,0 0 0,0 0 0,0 0 0,0 0 0,0 0 0,0 0 0,0 0 0,0 0 0,0 1 0,0-1 0,0 0 0,0 1 0,0-1 0,0 0 0,0 1 0,0-1 0,0 0 0,0 0 0,-3-4 0,-1 0 0,-3-3 0,3 4 0,-2-3 0,2 2 0,-4-3 0,1 3 0,-1-2 0,1 2 0,-1 0 0,1-2 0,-1 3 0,1-1 0,0-2 0,-1 2 0,1-3 0,3 3 0,-2-2 0,2 2 0,-4 0 0,1-2 0,0 3 0,0-1 0,-1-3 0,1 4 0,0-4 0,0 0 0,0 0 0,0 0 0,0 3 0,-1-3 0,1 4 0,0-4 0,0 0 0,0 0 0,-1 0 0,1 0 0,3-3 0,1 2 0,3-2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5T15:30:07.139"/>
    </inkml:context>
    <inkml:brush xml:id="br0">
      <inkml:brushProperty name="width" value="0.05" units="cm"/>
      <inkml:brushProperty name="height" value="0.05" units="cm"/>
      <inkml:brushProperty name="color" value="#E71224"/>
    </inkml:brush>
  </inkml:definitions>
  <inkml:trace contextRef="#ctx0" brushRef="#br0">90 95 24575,'7'0'0,"0"0"0,0 0 0,0 0 0,1 0 0,-1 0 0,0 0 0,0 0 0,0 0 0,0 0 0,0 0 0,1 0 0,-1 0 0,1 0 0,-1 0 0,1 0 0,-1 0 0,0 0 0,0 0 0,0 0 0,1 0 0,-1 0 0,0 0 0,0 0 0,1 0 0,-1 0 0,1 0 0,-1 0 0,0 0 0,1 0 0,-1 0 0,0 0 0,0 0 0,1 0 0,-1 0 0,1 0 0,-1 0 0,0 0 0,1 0 0,-1 0 0,1 0 0,-1 0 0,0 0 0,1-4 0,-1 3 0,1-2 0,0 3 0,-1-3 0,1 2 0,-1-3 0,1 4 0,-1-3 0,1 2 0,-1-2 0,0 3 0,0 0 0,0 0 0,0 0 0,1 0 0,-1 0 0,1 0 0,-1 0 0,1 0 0,0 0 0,3 0 0,-2 0 0,2 0 0,1 0 0,-4 0 0,4 0 0,-4 0 0,-1 0 0,1 0 0,-1 0 0,1 0 0,-1 0 0,1 0 0,-1 0 0,1 0 0,-1 0 0,1 0 0,-1 0 0,1 0 0,0 0 0,-1 0 0,1 0 0,-1-3 0,1 2 0,-1-3 0,1 4 0,3 0 0,-3 0 0,3 0 0,-4 0 0,1 0 0,-1 0 0,5 0 0,-3 0 0,2 0 0,-3 0 0,3 0 0,-2 0 0,7 0 0,-8 0 0,4 0 0,-1 0 0,-2 0 0,7 0 0,-4 0 0,1 0 0,2-3 0,-6 2 0,3-3 0,-5 4 0,1 0 0,-1-3 0,4 2 0,-3-2 0,3 3 0,-3 0 0,-1 0 0,1 0 0,-1 0 0,1 0 0,0 0 0,-1 0 0,1 0 0,-1 0 0,1 0 0,-1 0 0,1 0 0,-1 0 0,1 0 0,-1 0 0,0 0 0,1 0 0,4 0 0,-4 0 0,4 0 0,-5 0 0,1 0 0,-1 0 0,5 0 0,-3 0 0,2 0 0,-3 0 0,-1 0 0,1 0 0,-1 0 0,1 0 0,-1 0 0,1 0 0,-1 0 0,5-4 0,-3 3 0,2-3 0,-3 4 0,3 0 0,-2 0 0,2 0 0,-3 0 0,0 0 0,-1 0 0,5-3 0,-4 2 0,4-3 0,-5 4 0,5 0 0,-3 0 0,2 0 0,1-4 0,0 3 0,1-2 0,3 3 0,-8 0 0,8 0 0,-8-4 0,8 3 0,-7-2 0,2 3 0,-3 0 0,-1 0 0,1 0 0,-1 0 0,1 0 0,-1 0 0,5 0 0,-3 0 0,2-3 0,4 2 0,-5-3 0,9 4 0,-11 0 0,4 0 0,-5-3 0,1 2 0,-1-2 0,5 3 0,-4 0 0,4 0 0,0 0 0,-4 0 0,4 0 0,-1 0 0,-2 0 0,3 0 0,-1 0 0,-2 0 0,6 0 0,-2 0 0,4 0 0,-1 0 0,1 0 0,-4 0 0,2 0 0,-6 0 0,7 0 0,-8 0 0,8 0 0,-8 0 0,4 0 0,-4 0 0,-1 0 0,5 0 0,-4 0 0,4 0 0,-5 0 0,1 0 0,-1 0 0,1 0 0,0 0 0,-1 0 0,1 0 0,-1 0 0,1 0 0,-1 0 0,1 0 0,-1 0 0,1 0 0,3 0 0,-2 0 0,10 0 0,-6 0 0,3 0 0,0 0 0,-7 0 0,2 0 0,1 0 0,-4 0 0,4 0 0,-5 0 0,1 0 0,0 0 0,-1 0 0,1 0 0,-1 0 0,1 0 0,-1 0 0,1 0 0,-1 0 0,1 0 0,-1 0 0,1 0 0,-1 0 0,1 0 0,-1 0 0,0 0 0,1 0 0,-1 0 0,1 3 0,-1-2 0,0 2 0,1 0 0,-1-2 0,0 2 0,-3 1 0,3-4 0,-3 7 0,3-6 0,1 5 0,-1-5 0,-3 6 0,3-6 0,-3 5 0,4-5 0,-1 2 0,1 1 0,-1 0 0,1 0 0,-1 0 0,1-1 0,-1 1 0,1 0 0,-1 3 0,0-7 0,1 7 0,0-6 0,-1 6 0,1-7 0,-4 7 0,2-6 0,-1 6 0,2-3 0,-3 3 0,-1 0 0,-3 0 0,0 0 0,0 0 0,0 1 0,0-1 0,0 0 0,0 1 0,0-1 0,0 0 0,0 0 0,0 0 0,4-3 0,-4 3 0,4-3 0,-4 4 0,0-1 0,0 1 0,0-1 0,0 1 0,0-1 0,0 1 0,0-1 0,0 1 0,0-1 0,0 0 0,0 0 0,0 0 0,-4-3 0,0 2 0,0-2 0,-2 0 0,2 3 0,-1-3 0,-1 0 0,1 3 0,-2-3 0,-1 4 0,4-1 0,-2 1 0,1-4 0,-2 2 0,-1-1 0,1 2 0,-5-3 0,4 3 0,-4-3 0,0 4 0,4 0 0,-8 0 0,8 0 0,-8 0 0,3 0 0,1 0 0,-4 0 0,7 0 0,-2 0 0,-1 0 0,4-1 0,-4-2 0,5 1 0,-1-1 0,0-1 0,-3 3 0,2-6 0,-2 6 0,3-6 0,1 5 0,-1-5 0,-3 6 0,2-6 0,-3 6 0,1-6 0,-2 6 0,-4-6 0,1 7 0,-1-4 0,0 1 0,1-2 0,-1 1 0,0 1 0,1-1 0,3 4 0,-3-8 0,4 7 0,-1-6 0,-3 3 0,8-1 0,-8-2 0,8 3 0,-8-4 0,7 0 0,-6 0 0,2 3 0,-4-2 0,-11 3 0,3-4 0,-5 0 0,4 0 0,8 0 0,-9 0 0,10 0 0,-5 0 0,5 0 0,1 0 0,3 0 0,-3 0 0,4 0 0,-1 0 0,2 0 0,-1 0 0,3 0 0,-6 0 0,2 0 0,1 3 0,-4-2 0,7 2 0,-6-3 0,2 0 0,-7 0 0,3 0 0,-4 0 0,5 0 0,-1 0 0,0 0 0,1 0 0,-1 0 0,0 0 0,1 0 0,3 0 0,-3 0 0,4 0 0,-5 0 0,4 0 0,-2 0 0,2 0 0,1 0 0,-4 0 0,7 0 0,-6 0 0,6 0 0,-6 0 0,6 0 0,-10 0 0,10 0 0,-10 0 0,6 0 0,-4 0 0,1 0 0,3 0 0,-8 0 0,12 0 0,-12 0 0,9 0 0,-5 0 0,0 0 0,5 0 0,-4 0 0,7 0 0,-6 0 0,6 0 0,-2 0 0,3 0 0,-4 0 0,4 0 0,-4 0 0,5 0 0,-8 0 0,5 0 0,-9 0 0,7 0 0,-5 0 0,4 0 0,-2 0 0,2 0 0,-4-3 0,1 2 0,-1-3 0,0 0 0,1 3 0,-1-6 0,0 6 0,5-3 0,-4 1 0,7 2 0,-6-3 0,6 4 0,-2 0 0,-1-4 0,3 3 0,-2-2 0,3 3 0,1-4 0,-1 4 0,1-4 0,-1 4 0,1 0 0,-1-3 0,1 2 0,-1-2 0,1-1 0,-1 3 0,0-2 0,1 3 0,-1-3 0,1 2 0,-4-2 0,3 3 0,-3 0 0,3 0 0,1-4 0,-1 3 0,1-2 0,-1 3 0,1 0 0,-1 0 0,1 0 0,-1 0 0,1 0 0,-1 0 0,1 0 0,-1 0 0,1 0 0,-5 0 0,3 0 0,-2 0 0,3 0 0,1 0 0,0 0 0,-1-3 0,1 2 0,-1-2 0,1-1 0,-1 3 0,1-2 0,-1 3 0,1 0 0,-1 0 0,1 0 0,0 0 0,-1 0 0,0 0 0,1 0 0,-1 0 0,1-3 0,-1 2 0,1-3 0,0 4 0,-1 0 0,1-3 0,-1 2 0,1-2 0,0 3 0,3-3 0,-3 2 0,3-6 0,-4 6 0,1-2 0,3 0 0,-3 2 0,3-5 0,-3 5 0,0-6 0,0 7 0,3-7 0,-3 6 0,7-5 0,-7 5 0,3-5 0,-4 2 0,5-4 0,-4 5 0,6-4 0,-6 6 0,7-5 0,-7 2 0,6-4 0,-2 1 0,0-4 0,2 3 0,-2-3 0,3 3 0,0 1 0,-4 3 0,3-3 0,-2 3 0,3-4 0,0 1 0,0-1 0,0 1 0,0 0 0,0 0 0,0 0 0,0 0 0,0 0 0,0-1 0,0 1 0,0 0 0,0 0 0,0-1 0,0 1 0,0 0 0,0-1 0,0 1 0,0 0 0,0-1 0,0 1 0,0-1 0,0 1 0,0 0 0,0 0 0,0 0 0,0-1 0,0 1 0,0 0 0,0-1 0,0 1 0,0-1 0,0 1 0,3-1 0,-2 1 0,5 3 0,-2 1 0,3 3 0,0 0 0,1 0 0,-1 0 0,0 0 0,-6-6 0,1 2 0,-5-6 0,3 2 0,-3 1 0,2 3 0,-2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5T15:30:12.903"/>
    </inkml:context>
    <inkml:brush xml:id="br0">
      <inkml:brushProperty name="width" value="0.05" units="cm"/>
      <inkml:brushProperty name="height" value="0.05" units="cm"/>
      <inkml:brushProperty name="color" value="#E71224"/>
    </inkml:brush>
  </inkml:definitions>
  <inkml:trace contextRef="#ctx0" brushRef="#br0">82 0 24575,'0'7'0,"0"0"0,0 0 0,0 0 0,0-1 0,0 1 0,0 0 0,0 0 0,0 0 0,0 0 0,0 0 0,0 0 0,0 0 0,0 0 0,-7-3 0,5 2 0,-6-2 0,8 3 0,0 0 0,0 0 0,0 0 0,-3-3 0,2 2 0,-2-1 0,3 2 0,-3 0 0,2 1 0,-2-1 0,0 0 0,2 0 0,-2 1 0,3-1 0,-4 0 0,4 1 0,-4-1 0,4 0 0,0 0 0,-3 0 0,3 0 0,-4 1 0,4-1 0,-3-3 0,2 2 0,-2-2 0,0 0 0,2 2 0,-3-2 0,1 4 0,2-1 0,-2 0 0,0-3 0,2 2 0,-2-8 0,9 1 0,-1-2 0,5 0 0,-3 3 0,0 0 0,1 0 0,-1 0 0,0 0 0,0 0 0,1 0 0,-1 0 0,0 0 0,0 0 0,0 0 0,0 0 0,0 0 0,1 0 0,-1 0 0,-3-3 0,2 2 0,-2-2 0,3 3 0,0 0 0,1 0 0,-1 0 0,0 0 0,1 0 0,-1 0 0,1 0 0,-1 0 0,1 0 0,-1 0 0,1 0 0,-1 0 0,1 0 0,-1 0 0,1 0 0,-1 0 0,0 0 0,1 0 0,-1 0 0,1 0 0,-1 0 0,1 0 0,-1 0 0,1 0 0,-1 0 0,1 0 0,-1 0 0,1 0 0,-1 0 0,0 0 0,0 0 0,-1 0 0,1 0 0,1 0 0,-1 0 0,0 0 0,0 0 0,1 0 0,-1 0 0,-6 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573EE-9DB6-E643-80A7-FDA6018FD844}" type="datetimeFigureOut">
              <a:rPr lang="en-GB" smtClean="0"/>
              <a:t>28/04/2022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36B5F5-85C0-C344-A075-2468F47F29AE}" type="slidenum">
              <a:rPr lang="en-GB" smtClean="0"/>
              <a:t>‹#›</a:t>
            </a:fld>
            <a:endParaRPr lang="en-GB"/>
          </a:p>
        </p:txBody>
      </p:sp>
    </p:spTree>
    <p:extLst>
      <p:ext uri="{BB962C8B-B14F-4D97-AF65-F5344CB8AC3E}">
        <p14:creationId xmlns:p14="http://schemas.microsoft.com/office/powerpoint/2010/main" val="327183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36B5F5-85C0-C344-A075-2468F47F29AE}" type="slidenum">
              <a:rPr lang="en-GB" smtClean="0"/>
              <a:t>5</a:t>
            </a:fld>
            <a:endParaRPr lang="en-GB"/>
          </a:p>
        </p:txBody>
      </p:sp>
    </p:spTree>
    <p:extLst>
      <p:ext uri="{BB962C8B-B14F-4D97-AF65-F5344CB8AC3E}">
        <p14:creationId xmlns:p14="http://schemas.microsoft.com/office/powerpoint/2010/main" val="1695365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36B5F5-85C0-C344-A075-2468F47F29AE}" type="slidenum">
              <a:rPr lang="en-GB" smtClean="0"/>
              <a:t>15</a:t>
            </a:fld>
            <a:endParaRPr lang="en-GB"/>
          </a:p>
        </p:txBody>
      </p:sp>
    </p:spTree>
    <p:extLst>
      <p:ext uri="{BB962C8B-B14F-4D97-AF65-F5344CB8AC3E}">
        <p14:creationId xmlns:p14="http://schemas.microsoft.com/office/powerpoint/2010/main" val="456011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4/28/22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78155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4/28/22</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42249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4/28/22</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65677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4/28/22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1390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4/28/22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35096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4/28/22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44280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4/28/22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18769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4/28/22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51604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4/28/22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42883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4/28/22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96686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4/28/22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5658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4/28/22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670700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61" r:id="rId6"/>
    <p:sldLayoutId id="2147483756" r:id="rId7"/>
    <p:sldLayoutId id="2147483757" r:id="rId8"/>
    <p:sldLayoutId id="2147483758" r:id="rId9"/>
    <p:sldLayoutId id="2147483760" r:id="rId10"/>
    <p:sldLayoutId id="2147483759" r:id="rId1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customXml" Target="../ink/ink32.xml"/><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customXml" Target="../ink/ink31.xml"/><Relationship Id="rId5" Type="http://schemas.openxmlformats.org/officeDocument/2006/relationships/image" Target="../media/image42.png"/><Relationship Id="rId10" Type="http://schemas.openxmlformats.org/officeDocument/2006/relationships/image" Target="../media/image2.png"/><Relationship Id="rId4" Type="http://schemas.openxmlformats.org/officeDocument/2006/relationships/image" Target="../media/image41.png"/><Relationship Id="rId9"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urc.org.uk/"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help.open.ac.uk/browse/study-skills/computing-skills-for-ou-study"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0.png"/><Relationship Id="rId5" Type="http://schemas.openxmlformats.org/officeDocument/2006/relationships/hyperlink" Target="https://www.gov.uk/career-skills-and-training" TargetMode="External"/><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51.png"/><Relationship Id="rId4"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customXml" Target="../ink/ink5.xml"/><Relationship Id="rId18" Type="http://schemas.openxmlformats.org/officeDocument/2006/relationships/image" Target="../media/image9.png"/><Relationship Id="rId3" Type="http://schemas.openxmlformats.org/officeDocument/2006/relationships/slideLayout" Target="../slideLayouts/slideLayout2.xml"/><Relationship Id="rId21" Type="http://schemas.openxmlformats.org/officeDocument/2006/relationships/customXml" Target="../ink/ink9.xml"/><Relationship Id="rId7" Type="http://schemas.openxmlformats.org/officeDocument/2006/relationships/customXml" Target="../ink/ink2.xml"/><Relationship Id="rId12" Type="http://schemas.openxmlformats.org/officeDocument/2006/relationships/image" Target="../media/image6.png"/><Relationship Id="rId17" Type="http://schemas.openxmlformats.org/officeDocument/2006/relationships/customXml" Target="../ink/ink7.xml"/><Relationship Id="rId25" Type="http://schemas.openxmlformats.org/officeDocument/2006/relationships/image" Target="../media/image2.png"/><Relationship Id="rId2" Type="http://schemas.openxmlformats.org/officeDocument/2006/relationships/audio" Target="../media/media2.m4a"/><Relationship Id="rId16" Type="http://schemas.openxmlformats.org/officeDocument/2006/relationships/image" Target="../media/image8.png"/><Relationship Id="rId20" Type="http://schemas.openxmlformats.org/officeDocument/2006/relationships/image" Target="../media/image10.png"/><Relationship Id="rId1" Type="http://schemas.microsoft.com/office/2007/relationships/media" Target="../media/media2.m4a"/><Relationship Id="rId6" Type="http://schemas.openxmlformats.org/officeDocument/2006/relationships/image" Target="../media/image310.png"/><Relationship Id="rId11" Type="http://schemas.openxmlformats.org/officeDocument/2006/relationships/customXml" Target="../ink/ink4.xml"/><Relationship Id="rId24" Type="http://schemas.openxmlformats.org/officeDocument/2006/relationships/image" Target="../media/image12.png"/><Relationship Id="rId5" Type="http://schemas.openxmlformats.org/officeDocument/2006/relationships/customXml" Target="../ink/ink1.xml"/><Relationship Id="rId15" Type="http://schemas.openxmlformats.org/officeDocument/2006/relationships/customXml" Target="../ink/ink6.xml"/><Relationship Id="rId23" Type="http://schemas.openxmlformats.org/officeDocument/2006/relationships/customXml" Target="../ink/ink10.xml"/><Relationship Id="rId10" Type="http://schemas.openxmlformats.org/officeDocument/2006/relationships/image" Target="../media/image5.png"/><Relationship Id="rId19" Type="http://schemas.openxmlformats.org/officeDocument/2006/relationships/customXml" Target="../ink/ink8.xml"/><Relationship Id="rId4" Type="http://schemas.openxmlformats.org/officeDocument/2006/relationships/image" Target="../media/image3.png"/><Relationship Id="rId9" Type="http://schemas.openxmlformats.org/officeDocument/2006/relationships/customXml" Target="../ink/ink3.xml"/><Relationship Id="rId14" Type="http://schemas.openxmlformats.org/officeDocument/2006/relationships/image" Target="../media/image7.png"/><Relationship Id="rId22"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customXml" Target="../ink/ink1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6.png"/><Relationship Id="rId5" Type="http://schemas.openxmlformats.org/officeDocument/2006/relationships/customXml" Target="../ink/ink1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customXml" Target="../ink/ink14.xml"/><Relationship Id="rId13" Type="http://schemas.openxmlformats.org/officeDocument/2006/relationships/image" Target="../media/image21.png"/><Relationship Id="rId18" Type="http://schemas.openxmlformats.org/officeDocument/2006/relationships/customXml" Target="../ink/ink19.xml"/><Relationship Id="rId3" Type="http://schemas.openxmlformats.org/officeDocument/2006/relationships/slideLayout" Target="../slideLayouts/slideLayout2.xml"/><Relationship Id="rId21" Type="http://schemas.openxmlformats.org/officeDocument/2006/relationships/image" Target="../media/image25.png"/><Relationship Id="rId7" Type="http://schemas.openxmlformats.org/officeDocument/2006/relationships/image" Target="../media/image18.png"/><Relationship Id="rId12" Type="http://schemas.openxmlformats.org/officeDocument/2006/relationships/customXml" Target="../ink/ink16.xml"/><Relationship Id="rId17" Type="http://schemas.openxmlformats.org/officeDocument/2006/relationships/image" Target="../media/image23.png"/><Relationship Id="rId2" Type="http://schemas.openxmlformats.org/officeDocument/2006/relationships/audio" Target="../media/media5.m4a"/><Relationship Id="rId16" Type="http://schemas.openxmlformats.org/officeDocument/2006/relationships/customXml" Target="../ink/ink18.xml"/><Relationship Id="rId20" Type="http://schemas.openxmlformats.org/officeDocument/2006/relationships/customXml" Target="../ink/ink20.xml"/><Relationship Id="rId1" Type="http://schemas.microsoft.com/office/2007/relationships/media" Target="../media/media5.m4a"/><Relationship Id="rId6" Type="http://schemas.openxmlformats.org/officeDocument/2006/relationships/customXml" Target="../ink/ink13.xml"/><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2.png"/><Relationship Id="rId10" Type="http://schemas.openxmlformats.org/officeDocument/2006/relationships/customXml" Target="../ink/ink15.xml"/><Relationship Id="rId19" Type="http://schemas.openxmlformats.org/officeDocument/2006/relationships/image" Target="../media/image24.png"/><Relationship Id="rId4" Type="http://schemas.openxmlformats.org/officeDocument/2006/relationships/notesSlide" Target="../notesSlides/notesSlide1.xml"/><Relationship Id="rId9" Type="http://schemas.openxmlformats.org/officeDocument/2006/relationships/image" Target="../media/image19.png"/><Relationship Id="rId14" Type="http://schemas.openxmlformats.org/officeDocument/2006/relationships/customXml" Target="../ink/ink17.xml"/><Relationship Id="rId22"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customXml" Target="../ink/ink22.xml"/><Relationship Id="rId13"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29.png"/><Relationship Id="rId12" Type="http://schemas.openxmlformats.org/officeDocument/2006/relationships/customXml" Target="../ink/ink2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customXml" Target="../ink/ink21.xml"/><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customXml" Target="../ink/ink23.xml"/><Relationship Id="rId4" Type="http://schemas.openxmlformats.org/officeDocument/2006/relationships/image" Target="../media/image27.png"/><Relationship Id="rId9" Type="http://schemas.openxmlformats.org/officeDocument/2006/relationships/image" Target="../media/image30.png"/><Relationship Id="rId1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4.png"/><Relationship Id="rId5" Type="http://schemas.openxmlformats.org/officeDocument/2006/relationships/customXml" Target="../ink/ink25.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customXml" Target="../ink/ink27.xml"/><Relationship Id="rId13"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7.png"/><Relationship Id="rId12" Type="http://schemas.openxmlformats.org/officeDocument/2006/relationships/customXml" Target="../ink/ink2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customXml" Target="../ink/ink26.xml"/><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2.png"/><Relationship Id="rId10" Type="http://schemas.openxmlformats.org/officeDocument/2006/relationships/customXml" Target="../ink/ink28.xml"/><Relationship Id="rId4" Type="http://schemas.openxmlformats.org/officeDocument/2006/relationships/image" Target="../media/image35.png"/><Relationship Id="rId9" Type="http://schemas.openxmlformats.org/officeDocument/2006/relationships/image" Target="../media/image38.png"/><Relationship Id="rId14" Type="http://schemas.openxmlformats.org/officeDocument/2006/relationships/customXml" Target="../ink/ink3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3428ACC-71EC-4171-9527-10983BA6B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FE9233-B4BF-064A-9805-33B0D386D0BE}"/>
              </a:ext>
            </a:extLst>
          </p:cNvPr>
          <p:cNvSpPr>
            <a:spLocks noGrp="1"/>
          </p:cNvSpPr>
          <p:nvPr>
            <p:ph type="ctrTitle"/>
          </p:nvPr>
        </p:nvSpPr>
        <p:spPr>
          <a:xfrm>
            <a:off x="8141110" y="639098"/>
            <a:ext cx="3401961" cy="2272263"/>
          </a:xfrm>
        </p:spPr>
        <p:txBody>
          <a:bodyPr>
            <a:normAutofit fontScale="90000"/>
          </a:bodyPr>
          <a:lstStyle/>
          <a:p>
            <a:r>
              <a:rPr lang="en-GB" sz="5400" dirty="0"/>
              <a:t>Using Exploring Eldership</a:t>
            </a:r>
          </a:p>
        </p:txBody>
      </p:sp>
      <p:pic>
        <p:nvPicPr>
          <p:cNvPr id="4" name="Picture 3">
            <a:extLst>
              <a:ext uri="{FF2B5EF4-FFF2-40B4-BE49-F238E27FC236}">
                <a16:creationId xmlns:a16="http://schemas.microsoft.com/office/drawing/2014/main" id="{E4AC7EAC-F569-455F-9951-F3D5C666914D}"/>
              </a:ext>
            </a:extLst>
          </p:cNvPr>
          <p:cNvPicPr>
            <a:picLocks noChangeAspect="1"/>
          </p:cNvPicPr>
          <p:nvPr/>
        </p:nvPicPr>
        <p:blipFill rotWithShape="1">
          <a:blip r:embed="rId4"/>
          <a:srcRect t="1641" b="1641"/>
          <a:stretch/>
        </p:blipFill>
        <p:spPr>
          <a:xfrm>
            <a:off x="633999" y="1223091"/>
            <a:ext cx="6912217" cy="3888136"/>
          </a:xfrm>
          <a:prstGeom prst="rect">
            <a:avLst/>
          </a:prstGeom>
        </p:spPr>
      </p:pic>
      <p:cxnSp>
        <p:nvCxnSpPr>
          <p:cNvPr id="20" name="Straight Connector 19">
            <a:extLst>
              <a:ext uri="{FF2B5EF4-FFF2-40B4-BE49-F238E27FC236}">
                <a16:creationId xmlns:a16="http://schemas.microsoft.com/office/drawing/2014/main" id="{BA22713B-ABB6-4391-97F9-0449A2B9B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294754"/>
            <a:ext cx="32004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D4480B4-953D-41FA-9052-09AB3A026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A7D99B1A-F084-8342-96D1-3811C4B8F46D}"/>
              </a:ext>
            </a:extLst>
          </p:cNvPr>
          <p:cNvSpPr txBox="1"/>
          <p:nvPr/>
        </p:nvSpPr>
        <p:spPr>
          <a:xfrm>
            <a:off x="8141110" y="3002692"/>
            <a:ext cx="3684306" cy="2031325"/>
          </a:xfrm>
          <a:prstGeom prst="rect">
            <a:avLst/>
          </a:prstGeom>
          <a:solidFill>
            <a:schemeClr val="bg1"/>
          </a:solidFill>
        </p:spPr>
        <p:txBody>
          <a:bodyPr wrap="square" rtlCol="0">
            <a:spAutoFit/>
          </a:bodyPr>
          <a:lstStyle/>
          <a:p>
            <a:r>
              <a:rPr lang="en-GB" dirty="0"/>
              <a:t>Welcome to the guide to using the Exploring Eldership resource. We suggest that this section will be most useful if you download it to your computer and save it for reference later as you move through the programme. </a:t>
            </a:r>
          </a:p>
        </p:txBody>
      </p:sp>
      <p:pic>
        <p:nvPicPr>
          <p:cNvPr id="9" name="Audio 8">
            <a:hlinkClick r:id="" action="ppaction://media"/>
            <a:extLst>
              <a:ext uri="{FF2B5EF4-FFF2-40B4-BE49-F238E27FC236}">
                <a16:creationId xmlns:a16="http://schemas.microsoft.com/office/drawing/2014/main" id="{1B631927-41B9-4DB4-9555-A9928F5614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0572677"/>
      </p:ext>
    </p:extLst>
  </p:cSld>
  <p:clrMapOvr>
    <a:masterClrMapping/>
  </p:clrMapOvr>
  <mc:AlternateContent xmlns:mc="http://schemas.openxmlformats.org/markup-compatibility/2006" xmlns:p14="http://schemas.microsoft.com/office/powerpoint/2010/main">
    <mc:Choice Requires="p14">
      <p:transition spd="slow" p14:dur="2000" advTm="17206"/>
    </mc:Choice>
    <mc:Fallback xmlns="">
      <p:transition spd="slow" advTm="17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217D1-44B3-1B41-8B85-FDE6F40CD4D7}"/>
              </a:ext>
            </a:extLst>
          </p:cNvPr>
          <p:cNvSpPr>
            <a:spLocks noGrp="1"/>
          </p:cNvSpPr>
          <p:nvPr>
            <p:ph type="title"/>
          </p:nvPr>
        </p:nvSpPr>
        <p:spPr/>
        <p:txBody>
          <a:bodyPr>
            <a:normAutofit/>
          </a:bodyPr>
          <a:lstStyle/>
          <a:p>
            <a:r>
              <a:rPr lang="en-GB" sz="3600" dirty="0"/>
              <a:t>Using the History of Elders presentation</a:t>
            </a:r>
          </a:p>
        </p:txBody>
      </p:sp>
      <p:pic>
        <p:nvPicPr>
          <p:cNvPr id="4" name="Content Placeholder 3" descr="Graphical user interface, application&#10;&#10;Description automatically generated">
            <a:extLst>
              <a:ext uri="{FF2B5EF4-FFF2-40B4-BE49-F238E27FC236}">
                <a16:creationId xmlns:a16="http://schemas.microsoft.com/office/drawing/2014/main" id="{F72554E5-C6A4-434F-9850-DE55102574E5}"/>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08739" y="2153081"/>
            <a:ext cx="3490986" cy="1620000"/>
          </a:xfrm>
          <a:prstGeom prst="rect">
            <a:avLst/>
          </a:prstGeom>
        </p:spPr>
      </p:pic>
      <p:pic>
        <p:nvPicPr>
          <p:cNvPr id="5" name="Picture 4" descr="Graphical user interface, website&#10;&#10;Description automatically generated">
            <a:extLst>
              <a:ext uri="{FF2B5EF4-FFF2-40B4-BE49-F238E27FC236}">
                <a16:creationId xmlns:a16="http://schemas.microsoft.com/office/drawing/2014/main" id="{0F226F04-F8EE-0640-9C44-7674F1B3A4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90" y="4191841"/>
            <a:ext cx="3520535" cy="1857600"/>
          </a:xfrm>
          <a:prstGeom prst="rect">
            <a:avLst/>
          </a:prstGeom>
        </p:spPr>
      </p:pic>
      <p:sp>
        <p:nvSpPr>
          <p:cNvPr id="6" name="TextBox 5">
            <a:extLst>
              <a:ext uri="{FF2B5EF4-FFF2-40B4-BE49-F238E27FC236}">
                <a16:creationId xmlns:a16="http://schemas.microsoft.com/office/drawing/2014/main" id="{1C0B8AE4-918C-954C-B2A1-1FC6D35EAE25}"/>
              </a:ext>
            </a:extLst>
          </p:cNvPr>
          <p:cNvSpPr txBox="1"/>
          <p:nvPr/>
        </p:nvSpPr>
        <p:spPr>
          <a:xfrm>
            <a:off x="5120640" y="2717074"/>
            <a:ext cx="5878286" cy="2862322"/>
          </a:xfrm>
          <a:prstGeom prst="rect">
            <a:avLst/>
          </a:prstGeom>
          <a:noFill/>
        </p:spPr>
        <p:txBody>
          <a:bodyPr wrap="square" rtlCol="0">
            <a:spAutoFit/>
          </a:bodyPr>
          <a:lstStyle/>
          <a:p>
            <a:r>
              <a:rPr lang="en-GB" dirty="0"/>
              <a:t>In the </a:t>
            </a:r>
            <a:r>
              <a:rPr lang="en-GB" i="1" dirty="0"/>
              <a:t>God Calls Elders </a:t>
            </a:r>
            <a:r>
              <a:rPr lang="en-GB" dirty="0"/>
              <a:t>section you will find a presentation in two parts – click on ‘History of Elders – part one’ to start viewing this presentation. Within the presentation use the little black arrows below the images to move forward. Use the purple question marks to read the text that goes with the image.  You can also download, or print, the full text of the complete presentation by checking out the folder called</a:t>
            </a:r>
            <a:r>
              <a:rPr lang="en-GB" i="1" dirty="0"/>
              <a:t> Transcriptions and other printable documents </a:t>
            </a:r>
            <a:r>
              <a:rPr lang="en-GB" dirty="0"/>
              <a:t>in the Introduction section</a:t>
            </a:r>
            <a:r>
              <a:rPr lang="en-GB" i="1" dirty="0"/>
              <a:t> </a:t>
            </a:r>
            <a:r>
              <a:rPr lang="en-GB" dirty="0"/>
              <a:t>of</a:t>
            </a:r>
            <a:r>
              <a:rPr lang="en-GB" i="1" dirty="0"/>
              <a:t> Exploring Eldership </a:t>
            </a:r>
            <a:r>
              <a:rPr lang="en-GB" dirty="0"/>
              <a:t>where there is a transcript of the text that you can read, download or print. </a:t>
            </a:r>
          </a:p>
        </p:txBody>
      </p:sp>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00448C3D-E06C-164A-AA20-412518183CEB}"/>
                  </a:ext>
                </a:extLst>
              </p14:cNvPr>
              <p14:cNvContentPartPr/>
              <p14:nvPr/>
            </p14:nvContentPartPr>
            <p14:xfrm>
              <a:off x="2070286" y="5780052"/>
              <a:ext cx="619920" cy="253440"/>
            </p14:xfrm>
          </p:contentPart>
        </mc:Choice>
        <mc:Fallback xmlns="">
          <p:pic>
            <p:nvPicPr>
              <p:cNvPr id="8" name="Ink 7">
                <a:extLst>
                  <a:ext uri="{FF2B5EF4-FFF2-40B4-BE49-F238E27FC236}">
                    <a16:creationId xmlns:a16="http://schemas.microsoft.com/office/drawing/2014/main" id="{00448C3D-E06C-164A-AA20-412518183CEB}"/>
                  </a:ext>
                </a:extLst>
              </p:cNvPr>
              <p:cNvPicPr/>
              <p:nvPr/>
            </p:nvPicPr>
            <p:blipFill>
              <a:blip r:embed="rId7"/>
              <a:stretch>
                <a:fillRect/>
              </a:stretch>
            </p:blipFill>
            <p:spPr>
              <a:xfrm>
                <a:off x="2061646" y="5771052"/>
                <a:ext cx="637560" cy="271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DBF7893B-CFB1-BB46-8F1C-DF329B527232}"/>
                  </a:ext>
                </a:extLst>
              </p14:cNvPr>
              <p14:cNvContentPartPr/>
              <p14:nvPr/>
            </p14:nvContentPartPr>
            <p14:xfrm>
              <a:off x="5340166" y="5657652"/>
              <a:ext cx="360" cy="360"/>
            </p14:xfrm>
          </p:contentPart>
        </mc:Choice>
        <mc:Fallback xmlns="">
          <p:pic>
            <p:nvPicPr>
              <p:cNvPr id="9" name="Ink 8">
                <a:extLst>
                  <a:ext uri="{FF2B5EF4-FFF2-40B4-BE49-F238E27FC236}">
                    <a16:creationId xmlns:a16="http://schemas.microsoft.com/office/drawing/2014/main" id="{DBF7893B-CFB1-BB46-8F1C-DF329B527232}"/>
                  </a:ext>
                </a:extLst>
              </p:cNvPr>
              <p:cNvPicPr/>
              <p:nvPr/>
            </p:nvPicPr>
            <p:blipFill>
              <a:blip r:embed="rId9"/>
              <a:stretch>
                <a:fillRect/>
              </a:stretch>
            </p:blipFill>
            <p:spPr>
              <a:xfrm>
                <a:off x="5331526" y="5648652"/>
                <a:ext cx="18000" cy="18000"/>
              </a:xfrm>
              <a:prstGeom prst="rect">
                <a:avLst/>
              </a:prstGeom>
            </p:spPr>
          </p:pic>
        </mc:Fallback>
      </mc:AlternateContent>
      <p:pic>
        <p:nvPicPr>
          <p:cNvPr id="3" name="Audio 2">
            <a:hlinkClick r:id="" action="ppaction://media"/>
            <a:extLst>
              <a:ext uri="{FF2B5EF4-FFF2-40B4-BE49-F238E27FC236}">
                <a16:creationId xmlns:a16="http://schemas.microsoft.com/office/drawing/2014/main" id="{23393810-B7AA-4EF5-9CA7-E8BA3A41094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4012308"/>
      </p:ext>
    </p:extLst>
  </p:cSld>
  <p:clrMapOvr>
    <a:masterClrMapping/>
  </p:clrMapOvr>
  <mc:AlternateContent xmlns:mc="http://schemas.openxmlformats.org/markup-compatibility/2006" xmlns:p14="http://schemas.microsoft.com/office/powerpoint/2010/main">
    <mc:Choice Requires="p14">
      <p:transition spd="slow" p14:dur="2000" advTm="41132"/>
    </mc:Choice>
    <mc:Fallback xmlns="">
      <p:transition spd="slow" advTm="4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B192C-04AC-A24A-96FD-2C439E3160FC}"/>
              </a:ext>
            </a:extLst>
          </p:cNvPr>
          <p:cNvSpPr>
            <a:spLocks noGrp="1"/>
          </p:cNvSpPr>
          <p:nvPr>
            <p:ph type="title"/>
          </p:nvPr>
        </p:nvSpPr>
        <p:spPr/>
        <p:txBody>
          <a:bodyPr>
            <a:normAutofit/>
          </a:bodyPr>
          <a:lstStyle/>
          <a:p>
            <a:r>
              <a:rPr lang="en-GB" sz="3600" dirty="0"/>
              <a:t>Using the video and audio resources</a:t>
            </a:r>
          </a:p>
        </p:txBody>
      </p:sp>
      <p:pic>
        <p:nvPicPr>
          <p:cNvPr id="8" name="Picture 7">
            <a:extLst>
              <a:ext uri="{FF2B5EF4-FFF2-40B4-BE49-F238E27FC236}">
                <a16:creationId xmlns:a16="http://schemas.microsoft.com/office/drawing/2014/main" id="{2692EB2F-EC68-A742-8D44-EAEA77810C7A}"/>
              </a:ext>
            </a:extLst>
          </p:cNvPr>
          <p:cNvPicPr>
            <a:picLocks noChangeAspect="1"/>
          </p:cNvPicPr>
          <p:nvPr/>
        </p:nvPicPr>
        <p:blipFill>
          <a:blip r:embed="rId4"/>
          <a:stretch>
            <a:fillRect/>
          </a:stretch>
        </p:blipFill>
        <p:spPr>
          <a:xfrm>
            <a:off x="1577561" y="2757446"/>
            <a:ext cx="2462400" cy="2462400"/>
          </a:xfrm>
          <a:prstGeom prst="rect">
            <a:avLst/>
          </a:prstGeom>
        </p:spPr>
      </p:pic>
      <p:sp>
        <p:nvSpPr>
          <p:cNvPr id="10" name="TextBox 9">
            <a:extLst>
              <a:ext uri="{FF2B5EF4-FFF2-40B4-BE49-F238E27FC236}">
                <a16:creationId xmlns:a16="http://schemas.microsoft.com/office/drawing/2014/main" id="{176E34E3-796A-D041-BB10-C494CF06A18A}"/>
              </a:ext>
            </a:extLst>
          </p:cNvPr>
          <p:cNvSpPr txBox="1"/>
          <p:nvPr/>
        </p:nvSpPr>
        <p:spPr>
          <a:xfrm flipH="1">
            <a:off x="4638261" y="2270234"/>
            <a:ext cx="5433391" cy="2862322"/>
          </a:xfrm>
          <a:prstGeom prst="rect">
            <a:avLst/>
          </a:prstGeom>
          <a:solidFill>
            <a:schemeClr val="bg1"/>
          </a:solidFill>
        </p:spPr>
        <p:txBody>
          <a:bodyPr wrap="square" rtlCol="0">
            <a:spAutoFit/>
          </a:bodyPr>
          <a:lstStyle/>
          <a:p>
            <a:endParaRPr lang="en-GB" dirty="0"/>
          </a:p>
          <a:p>
            <a:endParaRPr lang="en-GB" dirty="0"/>
          </a:p>
          <a:p>
            <a:endParaRPr lang="en-GB" dirty="0"/>
          </a:p>
          <a:p>
            <a:r>
              <a:rPr lang="en-GB" dirty="0"/>
              <a:t>This icon indicates that there is a video to watch or an audio file to listen to. Click on the arrow on the file to play the recording.</a:t>
            </a:r>
          </a:p>
          <a:p>
            <a:endParaRPr lang="en-GB" dirty="0"/>
          </a:p>
          <a:p>
            <a:r>
              <a:rPr lang="en-GB" dirty="0"/>
              <a:t>You should also find a hyperlink next to (or below) the file which will take you to a transcript of the video/audio which you can view online or download.</a:t>
            </a:r>
          </a:p>
        </p:txBody>
      </p:sp>
      <p:pic>
        <p:nvPicPr>
          <p:cNvPr id="3" name="Audio 2">
            <a:hlinkClick r:id="" action="ppaction://media"/>
            <a:extLst>
              <a:ext uri="{FF2B5EF4-FFF2-40B4-BE49-F238E27FC236}">
                <a16:creationId xmlns:a16="http://schemas.microsoft.com/office/drawing/2014/main" id="{4715A72C-AE3D-4C0D-BAFC-CA385F45E83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81027322"/>
      </p:ext>
    </p:extLst>
  </p:cSld>
  <p:clrMapOvr>
    <a:masterClrMapping/>
  </p:clrMapOvr>
  <mc:AlternateContent xmlns:mc="http://schemas.openxmlformats.org/markup-compatibility/2006" xmlns:p14="http://schemas.microsoft.com/office/powerpoint/2010/main">
    <mc:Choice Requires="p14">
      <p:transition spd="slow" p14:dur="2000" advTm="22732"/>
    </mc:Choice>
    <mc:Fallback xmlns="">
      <p:transition spd="slow" advTm="22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1AEA6-0472-F949-B2C9-868F195A19EC}"/>
              </a:ext>
            </a:extLst>
          </p:cNvPr>
          <p:cNvSpPr>
            <a:spLocks noGrp="1"/>
          </p:cNvSpPr>
          <p:nvPr>
            <p:ph type="title"/>
          </p:nvPr>
        </p:nvSpPr>
        <p:spPr/>
        <p:txBody>
          <a:bodyPr>
            <a:normAutofit/>
          </a:bodyPr>
          <a:lstStyle/>
          <a:p>
            <a:r>
              <a:rPr lang="en-GB" sz="3600" dirty="0"/>
              <a:t>Finding out more about things in the programme</a:t>
            </a:r>
          </a:p>
        </p:txBody>
      </p:sp>
      <p:pic>
        <p:nvPicPr>
          <p:cNvPr id="8" name="Content Placeholder 7" descr="A picture containing logo&#10;&#10;Description automatically generated">
            <a:extLst>
              <a:ext uri="{FF2B5EF4-FFF2-40B4-BE49-F238E27FC236}">
                <a16:creationId xmlns:a16="http://schemas.microsoft.com/office/drawing/2014/main" id="{1B958BEA-B3B3-7B47-A347-EEACB8B820AC}"/>
              </a:ext>
            </a:extLst>
          </p:cNvPr>
          <p:cNvPicPr>
            <a:picLocks noGrp="1" noChangeAspect="1"/>
          </p:cNvPicPr>
          <p:nvPr>
            <p:ph idx="1"/>
          </p:nvPr>
        </p:nvPicPr>
        <p:blipFill>
          <a:blip r:embed="rId4"/>
          <a:stretch>
            <a:fillRect/>
          </a:stretch>
        </p:blipFill>
        <p:spPr>
          <a:xfrm>
            <a:off x="982568" y="2208035"/>
            <a:ext cx="2215912" cy="763200"/>
          </a:xfrm>
        </p:spPr>
      </p:pic>
      <p:pic>
        <p:nvPicPr>
          <p:cNvPr id="15" name="Picture 14" descr="A picture containing logo&#10;&#10;Description automatically generated">
            <a:extLst>
              <a:ext uri="{FF2B5EF4-FFF2-40B4-BE49-F238E27FC236}">
                <a16:creationId xmlns:a16="http://schemas.microsoft.com/office/drawing/2014/main" id="{C461B0C3-2CD6-804F-9551-470789E6EA68}"/>
              </a:ext>
            </a:extLst>
          </p:cNvPr>
          <p:cNvPicPr>
            <a:picLocks noChangeAspect="1"/>
          </p:cNvPicPr>
          <p:nvPr/>
        </p:nvPicPr>
        <p:blipFill>
          <a:blip r:embed="rId5"/>
          <a:stretch>
            <a:fillRect/>
          </a:stretch>
        </p:blipFill>
        <p:spPr>
          <a:xfrm>
            <a:off x="982568" y="3290966"/>
            <a:ext cx="1591019" cy="1191600"/>
          </a:xfrm>
          <a:prstGeom prst="rect">
            <a:avLst/>
          </a:prstGeom>
        </p:spPr>
      </p:pic>
      <p:pic>
        <p:nvPicPr>
          <p:cNvPr id="16" name="Picture 15" descr="A picture containing text, screenshot, sunset&#10;&#10;Description automatically generated">
            <a:extLst>
              <a:ext uri="{FF2B5EF4-FFF2-40B4-BE49-F238E27FC236}">
                <a16:creationId xmlns:a16="http://schemas.microsoft.com/office/drawing/2014/main" id="{F4ECAF8D-3C0A-304B-82DF-96856C85D1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568" y="4979958"/>
            <a:ext cx="2306796" cy="1080000"/>
          </a:xfrm>
          <a:prstGeom prst="rect">
            <a:avLst/>
          </a:prstGeom>
        </p:spPr>
      </p:pic>
      <p:sp>
        <p:nvSpPr>
          <p:cNvPr id="17" name="TextBox 16">
            <a:extLst>
              <a:ext uri="{FF2B5EF4-FFF2-40B4-BE49-F238E27FC236}">
                <a16:creationId xmlns:a16="http://schemas.microsoft.com/office/drawing/2014/main" id="{DC25CA1E-7DC4-A74E-B55A-E7F4942AA321}"/>
              </a:ext>
            </a:extLst>
          </p:cNvPr>
          <p:cNvSpPr txBox="1"/>
          <p:nvPr/>
        </p:nvSpPr>
        <p:spPr>
          <a:xfrm>
            <a:off x="4612943" y="2402006"/>
            <a:ext cx="6250675" cy="3970318"/>
          </a:xfrm>
          <a:prstGeom prst="rect">
            <a:avLst/>
          </a:prstGeom>
          <a:noFill/>
        </p:spPr>
        <p:txBody>
          <a:bodyPr wrap="square" rtlCol="0">
            <a:spAutoFit/>
          </a:bodyPr>
          <a:lstStyle/>
          <a:p>
            <a:r>
              <a:rPr lang="en-GB" dirty="0"/>
              <a:t>Each section has a page dedicated to further resources so that you can explore topics further if you wish.</a:t>
            </a:r>
          </a:p>
          <a:p>
            <a:r>
              <a:rPr lang="en-GB" dirty="0"/>
              <a:t> </a:t>
            </a:r>
          </a:p>
          <a:p>
            <a:endParaRPr lang="en-GB" dirty="0"/>
          </a:p>
          <a:p>
            <a:r>
              <a:rPr lang="en-GB" dirty="0"/>
              <a:t>There is also a section at the end of the Exploring Eldership programme that is dedicated to URC publications and resources. </a:t>
            </a:r>
          </a:p>
          <a:p>
            <a:r>
              <a:rPr lang="en-GB" dirty="0"/>
              <a:t> </a:t>
            </a:r>
          </a:p>
          <a:p>
            <a:endParaRPr lang="en-GB" dirty="0"/>
          </a:p>
          <a:p>
            <a:endParaRPr lang="en-GB" dirty="0"/>
          </a:p>
          <a:p>
            <a:r>
              <a:rPr lang="en-GB" dirty="0"/>
              <a:t>Although, your first port of call for anything about the URC should be the URC website:</a:t>
            </a:r>
          </a:p>
          <a:p>
            <a:r>
              <a:rPr lang="en-GB" dirty="0"/>
              <a:t> </a:t>
            </a:r>
          </a:p>
          <a:p>
            <a:r>
              <a:rPr lang="en-GB" u="sng" dirty="0">
                <a:hlinkClick r:id="rId7"/>
              </a:rPr>
              <a:t>https://urc.org.uk/</a:t>
            </a:r>
            <a:endParaRPr lang="en-GB" dirty="0"/>
          </a:p>
          <a:p>
            <a:endParaRPr lang="en-GB" dirty="0"/>
          </a:p>
        </p:txBody>
      </p:sp>
      <p:pic>
        <p:nvPicPr>
          <p:cNvPr id="3" name="Audio 2">
            <a:hlinkClick r:id="" action="ppaction://media"/>
            <a:extLst>
              <a:ext uri="{FF2B5EF4-FFF2-40B4-BE49-F238E27FC236}">
                <a16:creationId xmlns:a16="http://schemas.microsoft.com/office/drawing/2014/main" id="{D9FF3493-2781-4526-937E-D5EC93AA86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48240189"/>
      </p:ext>
    </p:extLst>
  </p:cSld>
  <p:clrMapOvr>
    <a:masterClrMapping/>
  </p:clrMapOvr>
  <mc:AlternateContent xmlns:mc="http://schemas.openxmlformats.org/markup-compatibility/2006" xmlns:p14="http://schemas.microsoft.com/office/powerpoint/2010/main">
    <mc:Choice Requires="p14">
      <p:transition spd="slow" p14:dur="2000" advTm="25691"/>
    </mc:Choice>
    <mc:Fallback xmlns="">
      <p:transition spd="slow" advTm="25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05C2A-0517-8F42-A775-8B963417DB7F}"/>
              </a:ext>
            </a:extLst>
          </p:cNvPr>
          <p:cNvSpPr>
            <a:spLocks noGrp="1"/>
          </p:cNvSpPr>
          <p:nvPr>
            <p:ph type="title"/>
          </p:nvPr>
        </p:nvSpPr>
        <p:spPr/>
        <p:txBody>
          <a:bodyPr>
            <a:normAutofit/>
          </a:bodyPr>
          <a:lstStyle/>
          <a:p>
            <a:r>
              <a:rPr lang="en-GB" sz="3600" dirty="0"/>
              <a:t>Using this programme</a:t>
            </a:r>
          </a:p>
        </p:txBody>
      </p:sp>
      <p:pic>
        <p:nvPicPr>
          <p:cNvPr id="4" name="Content Placeholder 3" descr="A picture containing text&#10;&#10;Description automatically generated">
            <a:extLst>
              <a:ext uri="{FF2B5EF4-FFF2-40B4-BE49-F238E27FC236}">
                <a16:creationId xmlns:a16="http://schemas.microsoft.com/office/drawing/2014/main" id="{B09D4706-C686-A64D-82AE-A6542DA4FBE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97741" y="2752276"/>
            <a:ext cx="3886200" cy="2260600"/>
          </a:xfrm>
          <a:prstGeom prst="rect">
            <a:avLst/>
          </a:prstGeom>
        </p:spPr>
      </p:pic>
      <p:sp>
        <p:nvSpPr>
          <p:cNvPr id="5" name="TextBox 4">
            <a:extLst>
              <a:ext uri="{FF2B5EF4-FFF2-40B4-BE49-F238E27FC236}">
                <a16:creationId xmlns:a16="http://schemas.microsoft.com/office/drawing/2014/main" id="{7C8B7A70-045F-5140-8074-FC808CFC15E9}"/>
              </a:ext>
            </a:extLst>
          </p:cNvPr>
          <p:cNvSpPr txBox="1"/>
          <p:nvPr/>
        </p:nvSpPr>
        <p:spPr>
          <a:xfrm>
            <a:off x="5300870" y="2928730"/>
            <a:ext cx="5592417" cy="3693319"/>
          </a:xfrm>
          <a:prstGeom prst="rect">
            <a:avLst/>
          </a:prstGeom>
          <a:noFill/>
        </p:spPr>
        <p:txBody>
          <a:bodyPr wrap="square" rtlCol="0">
            <a:spAutoFit/>
          </a:bodyPr>
          <a:lstStyle/>
          <a:p>
            <a:r>
              <a:rPr lang="en-GB" dirty="0"/>
              <a:t>This programme is designed to be used by you on your own as an individual, in your own time and as much or as little as you wish. However, you can also study it as a group – with other Elders from your church perhaps. Many of the exercises can be shared and – where suitable – ideas for group discussion are given in the programme. Any way that you want to use these materials is fine with those of us who have put them together! Enjoy! </a:t>
            </a:r>
          </a:p>
          <a:p>
            <a:endParaRPr lang="en-GB" dirty="0"/>
          </a:p>
          <a:p>
            <a:endParaRPr lang="en-GB" dirty="0"/>
          </a:p>
          <a:p>
            <a:endParaRPr lang="en-GB" dirty="0"/>
          </a:p>
          <a:p>
            <a:endParaRPr lang="en-GB" dirty="0"/>
          </a:p>
          <a:p>
            <a:endParaRPr lang="en-GB" dirty="0"/>
          </a:p>
        </p:txBody>
      </p:sp>
      <p:pic>
        <p:nvPicPr>
          <p:cNvPr id="6" name="Audio 5">
            <a:hlinkClick r:id="" action="ppaction://media"/>
            <a:extLst>
              <a:ext uri="{FF2B5EF4-FFF2-40B4-BE49-F238E27FC236}">
                <a16:creationId xmlns:a16="http://schemas.microsoft.com/office/drawing/2014/main" id="{D320E738-294B-4184-A152-DC79DB034A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51433949"/>
      </p:ext>
    </p:extLst>
  </p:cSld>
  <p:clrMapOvr>
    <a:masterClrMapping/>
  </p:clrMapOvr>
  <mc:AlternateContent xmlns:mc="http://schemas.openxmlformats.org/markup-compatibility/2006" xmlns:p14="http://schemas.microsoft.com/office/powerpoint/2010/main">
    <mc:Choice Requires="p14">
      <p:transition spd="slow" p14:dur="2000" advTm="30454"/>
    </mc:Choice>
    <mc:Fallback xmlns="">
      <p:transition spd="slow" advTm="30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C0EE9-83F6-D040-A1DB-EC8D17594CCF}"/>
              </a:ext>
            </a:extLst>
          </p:cNvPr>
          <p:cNvSpPr>
            <a:spLocks noGrp="1"/>
          </p:cNvSpPr>
          <p:nvPr>
            <p:ph type="title"/>
          </p:nvPr>
        </p:nvSpPr>
        <p:spPr/>
        <p:txBody>
          <a:bodyPr>
            <a:normAutofit/>
          </a:bodyPr>
          <a:lstStyle/>
          <a:p>
            <a:r>
              <a:rPr lang="en-GB" sz="3600" dirty="0"/>
              <a:t>More kinds of help with using this programme</a:t>
            </a:r>
          </a:p>
        </p:txBody>
      </p:sp>
      <p:pic>
        <p:nvPicPr>
          <p:cNvPr id="4" name="Content Placeholder 3" descr="Graphical user interface, text, application, email&#10;&#10;Description automatically generated">
            <a:extLst>
              <a:ext uri="{FF2B5EF4-FFF2-40B4-BE49-F238E27FC236}">
                <a16:creationId xmlns:a16="http://schemas.microsoft.com/office/drawing/2014/main" id="{21C73FD5-D037-2B48-9A88-9C673202D785}"/>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82809" y="1986271"/>
            <a:ext cx="3152015" cy="3081969"/>
          </a:xfrm>
          <a:prstGeom prst="rect">
            <a:avLst/>
          </a:prstGeom>
        </p:spPr>
      </p:pic>
      <p:sp>
        <p:nvSpPr>
          <p:cNvPr id="9" name="TextBox 8">
            <a:extLst>
              <a:ext uri="{FF2B5EF4-FFF2-40B4-BE49-F238E27FC236}">
                <a16:creationId xmlns:a16="http://schemas.microsoft.com/office/drawing/2014/main" id="{24125CF4-996B-4742-86B3-A0E0D8ED93AD}"/>
              </a:ext>
            </a:extLst>
          </p:cNvPr>
          <p:cNvSpPr txBox="1"/>
          <p:nvPr/>
        </p:nvSpPr>
        <p:spPr>
          <a:xfrm>
            <a:off x="4664764" y="3832585"/>
            <a:ext cx="7453663" cy="2862322"/>
          </a:xfrm>
          <a:prstGeom prst="rect">
            <a:avLst/>
          </a:prstGeom>
          <a:noFill/>
        </p:spPr>
        <p:txBody>
          <a:bodyPr wrap="square">
            <a:spAutoFit/>
          </a:bodyPr>
          <a:lstStyle/>
          <a:p>
            <a:r>
              <a:rPr lang="en-GB" dirty="0"/>
              <a:t>Help with working online – can be found in different places. There may even be a local option for developing your skills – your local Citizens Advice Bureau or Job Centre may be able to help you find in-person training options.</a:t>
            </a:r>
          </a:p>
          <a:p>
            <a:endParaRPr lang="en-GB" dirty="0"/>
          </a:p>
          <a:p>
            <a:r>
              <a:rPr lang="en-GB" dirty="0"/>
              <a:t>If you are happy to learn computing skills for study online then try the Open University study skills resources – signing up for these is totally free, you don’t need to be an OU student to use them. And, their study skills pages cover everything from working online to making notes, writing and many other useful topics.</a:t>
            </a:r>
          </a:p>
          <a:p>
            <a:endParaRPr lang="en-GB" dirty="0"/>
          </a:p>
        </p:txBody>
      </p:sp>
      <p:sp>
        <p:nvSpPr>
          <p:cNvPr id="15" name="TextBox 14">
            <a:extLst>
              <a:ext uri="{FF2B5EF4-FFF2-40B4-BE49-F238E27FC236}">
                <a16:creationId xmlns:a16="http://schemas.microsoft.com/office/drawing/2014/main" id="{06917E38-96DF-D146-ABBD-8156DE3F84CC}"/>
              </a:ext>
            </a:extLst>
          </p:cNvPr>
          <p:cNvSpPr txBox="1"/>
          <p:nvPr/>
        </p:nvSpPr>
        <p:spPr>
          <a:xfrm>
            <a:off x="1282809" y="5234609"/>
            <a:ext cx="2851869" cy="523220"/>
          </a:xfrm>
          <a:prstGeom prst="rect">
            <a:avLst/>
          </a:prstGeom>
          <a:noFill/>
        </p:spPr>
        <p:txBody>
          <a:bodyPr wrap="square" rtlCol="0">
            <a:spAutoFit/>
          </a:bodyPr>
          <a:lstStyle/>
          <a:p>
            <a:r>
              <a:rPr lang="en-GB" sz="1400" dirty="0">
                <a:hlinkClick r:id="rId5"/>
              </a:rPr>
              <a:t>https://</a:t>
            </a:r>
            <a:r>
              <a:rPr lang="en-GB" sz="1400" dirty="0" err="1">
                <a:hlinkClick r:id="rId5"/>
              </a:rPr>
              <a:t>www.gov.uk</a:t>
            </a:r>
            <a:r>
              <a:rPr lang="en-GB" sz="1400" dirty="0">
                <a:hlinkClick r:id="rId5"/>
              </a:rPr>
              <a:t>/career-skills-and-training</a:t>
            </a:r>
            <a:endParaRPr lang="en-GB" sz="1400" dirty="0"/>
          </a:p>
        </p:txBody>
      </p:sp>
      <p:pic>
        <p:nvPicPr>
          <p:cNvPr id="16" name="Picture 15" descr="Graphical user interface, website&#10;&#10;Description automatically generated">
            <a:extLst>
              <a:ext uri="{FF2B5EF4-FFF2-40B4-BE49-F238E27FC236}">
                <a16:creationId xmlns:a16="http://schemas.microsoft.com/office/drawing/2014/main" id="{EBCB3DE7-9D52-6F49-BAD9-3B5217429B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28146" y="1986272"/>
            <a:ext cx="3038775" cy="1846313"/>
          </a:xfrm>
          <a:prstGeom prst="rect">
            <a:avLst/>
          </a:prstGeom>
        </p:spPr>
      </p:pic>
      <p:sp>
        <p:nvSpPr>
          <p:cNvPr id="17" name="TextBox 16">
            <a:extLst>
              <a:ext uri="{FF2B5EF4-FFF2-40B4-BE49-F238E27FC236}">
                <a16:creationId xmlns:a16="http://schemas.microsoft.com/office/drawing/2014/main" id="{78083E8C-7051-D34B-8191-2D437564D2A9}"/>
              </a:ext>
            </a:extLst>
          </p:cNvPr>
          <p:cNvSpPr txBox="1"/>
          <p:nvPr/>
        </p:nvSpPr>
        <p:spPr>
          <a:xfrm>
            <a:off x="6944139" y="3299791"/>
            <a:ext cx="4876799" cy="523220"/>
          </a:xfrm>
          <a:prstGeom prst="rect">
            <a:avLst/>
          </a:prstGeom>
          <a:noFill/>
        </p:spPr>
        <p:txBody>
          <a:bodyPr wrap="square" rtlCol="0">
            <a:spAutoFit/>
          </a:bodyPr>
          <a:lstStyle/>
          <a:p>
            <a:r>
              <a:rPr lang="en-GB" sz="1400" dirty="0">
                <a:hlinkClick r:id="rId7"/>
              </a:rPr>
              <a:t>https://</a:t>
            </a:r>
            <a:r>
              <a:rPr lang="en-GB" sz="1400" dirty="0" err="1">
                <a:hlinkClick r:id="rId7"/>
              </a:rPr>
              <a:t>help.open.ac.uk</a:t>
            </a:r>
            <a:r>
              <a:rPr lang="en-GB" sz="1400" dirty="0">
                <a:hlinkClick r:id="rId7"/>
              </a:rPr>
              <a:t>/browse/study-skills/computing-skills-for-</a:t>
            </a:r>
            <a:r>
              <a:rPr lang="en-GB" sz="1400" dirty="0" err="1">
                <a:hlinkClick r:id="rId7"/>
              </a:rPr>
              <a:t>ou</a:t>
            </a:r>
            <a:r>
              <a:rPr lang="en-GB" sz="1400" dirty="0">
                <a:hlinkClick r:id="rId7"/>
              </a:rPr>
              <a:t>-study</a:t>
            </a:r>
            <a:endParaRPr lang="en-GB" sz="1400" dirty="0"/>
          </a:p>
        </p:txBody>
      </p:sp>
      <p:pic>
        <p:nvPicPr>
          <p:cNvPr id="5" name="Audio 4">
            <a:hlinkClick r:id="" action="ppaction://media"/>
            <a:extLst>
              <a:ext uri="{FF2B5EF4-FFF2-40B4-BE49-F238E27FC236}">
                <a16:creationId xmlns:a16="http://schemas.microsoft.com/office/drawing/2014/main" id="{13F3BA36-CC09-40DC-AA5D-8B436C2DE4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55112717"/>
      </p:ext>
    </p:extLst>
  </p:cSld>
  <p:clrMapOvr>
    <a:masterClrMapping/>
  </p:clrMapOvr>
  <mc:AlternateContent xmlns:mc="http://schemas.openxmlformats.org/markup-compatibility/2006" xmlns:p14="http://schemas.microsoft.com/office/powerpoint/2010/main">
    <mc:Choice Requires="p14">
      <p:transition spd="slow" p14:dur="2000" advTm="39460"/>
    </mc:Choice>
    <mc:Fallback xmlns="">
      <p:transition spd="slow" advTm="39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57740-7C62-8549-A19B-914B7E72506F}"/>
              </a:ext>
            </a:extLst>
          </p:cNvPr>
          <p:cNvSpPr>
            <a:spLocks noGrp="1"/>
          </p:cNvSpPr>
          <p:nvPr>
            <p:ph type="title"/>
          </p:nvPr>
        </p:nvSpPr>
        <p:spPr/>
        <p:txBody>
          <a:bodyPr>
            <a:normAutofit/>
          </a:bodyPr>
          <a:lstStyle/>
          <a:p>
            <a:r>
              <a:rPr lang="en-GB" sz="3600" dirty="0"/>
              <a:t>Links to other Learning Hub resources</a:t>
            </a:r>
          </a:p>
        </p:txBody>
      </p:sp>
      <p:pic>
        <p:nvPicPr>
          <p:cNvPr id="8" name="Content Placeholder 7" descr="Graphical user interface&#10;&#10;Description automatically generated">
            <a:extLst>
              <a:ext uri="{FF2B5EF4-FFF2-40B4-BE49-F238E27FC236}">
                <a16:creationId xmlns:a16="http://schemas.microsoft.com/office/drawing/2014/main" id="{EC4FB2CC-F053-8B4F-A341-2EFF0CCB5ECB}"/>
              </a:ext>
            </a:extLst>
          </p:cNvPr>
          <p:cNvPicPr>
            <a:picLocks noGrp="1" noChangeAspect="1"/>
          </p:cNvPicPr>
          <p:nvPr>
            <p:ph idx="1"/>
          </p:nvPr>
        </p:nvPicPr>
        <p:blipFill>
          <a:blip r:embed="rId5"/>
          <a:stretch>
            <a:fillRect/>
          </a:stretch>
        </p:blipFill>
        <p:spPr>
          <a:xfrm>
            <a:off x="1097280" y="2494732"/>
            <a:ext cx="3987800" cy="3124200"/>
          </a:xfrm>
        </p:spPr>
      </p:pic>
      <p:sp>
        <p:nvSpPr>
          <p:cNvPr id="9" name="TextBox 8">
            <a:extLst>
              <a:ext uri="{FF2B5EF4-FFF2-40B4-BE49-F238E27FC236}">
                <a16:creationId xmlns:a16="http://schemas.microsoft.com/office/drawing/2014/main" id="{F609C13B-5B66-F34B-AD95-C30E59473AF1}"/>
              </a:ext>
            </a:extLst>
          </p:cNvPr>
          <p:cNvSpPr txBox="1"/>
          <p:nvPr/>
        </p:nvSpPr>
        <p:spPr>
          <a:xfrm>
            <a:off x="5813946" y="2494732"/>
            <a:ext cx="5341734" cy="3416320"/>
          </a:xfrm>
          <a:prstGeom prst="rect">
            <a:avLst/>
          </a:prstGeom>
          <a:noFill/>
        </p:spPr>
        <p:txBody>
          <a:bodyPr wrap="square" rtlCol="0">
            <a:spAutoFit/>
          </a:bodyPr>
          <a:lstStyle/>
          <a:p>
            <a:endParaRPr lang="en-GB" dirty="0"/>
          </a:p>
          <a:p>
            <a:endParaRPr lang="en-GB" dirty="0"/>
          </a:p>
          <a:p>
            <a:r>
              <a:rPr lang="en-GB" dirty="0"/>
              <a:t>For links to other programmes in the Learning Hub – see the ‘Take a Look…’ section. This where you will find instructions for how to join other URC programmes like Stepwise and the Church Leadership Programme.</a:t>
            </a:r>
          </a:p>
          <a:p>
            <a:r>
              <a:rPr lang="en-GB" dirty="0"/>
              <a:t>You can access ‘Take a Look…’ from your dashboard.</a:t>
            </a:r>
          </a:p>
          <a:p>
            <a:endParaRPr lang="en-GB" dirty="0"/>
          </a:p>
          <a:p>
            <a:endParaRPr lang="en-GB" dirty="0"/>
          </a:p>
          <a:p>
            <a:endParaRPr lang="en-GB" dirty="0"/>
          </a:p>
          <a:p>
            <a:endParaRPr lang="en-GB" dirty="0"/>
          </a:p>
          <a:p>
            <a:endParaRPr lang="en-GB" dirty="0"/>
          </a:p>
        </p:txBody>
      </p:sp>
      <p:pic>
        <p:nvPicPr>
          <p:cNvPr id="3" name="Audio 2">
            <a:hlinkClick r:id="" action="ppaction://media"/>
            <a:extLst>
              <a:ext uri="{FF2B5EF4-FFF2-40B4-BE49-F238E27FC236}">
                <a16:creationId xmlns:a16="http://schemas.microsoft.com/office/drawing/2014/main" id="{F7A4EFED-57DC-4CF1-9940-C803955CFF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985107"/>
      </p:ext>
    </p:extLst>
  </p:cSld>
  <p:clrMapOvr>
    <a:masterClrMapping/>
  </p:clrMapOvr>
  <mc:AlternateContent xmlns:mc="http://schemas.openxmlformats.org/markup-compatibility/2006" xmlns:p14="http://schemas.microsoft.com/office/powerpoint/2010/main">
    <mc:Choice Requires="p14">
      <p:transition spd="slow" p14:dur="2000" advTm="19897"/>
    </mc:Choice>
    <mc:Fallback xmlns="">
      <p:transition spd="slow" advTm="19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E51CD-EBB1-414C-BA35-A33CDFCFB61D}"/>
              </a:ext>
            </a:extLst>
          </p:cNvPr>
          <p:cNvSpPr>
            <a:spLocks noGrp="1"/>
          </p:cNvSpPr>
          <p:nvPr>
            <p:ph type="title"/>
          </p:nvPr>
        </p:nvSpPr>
        <p:spPr/>
        <p:txBody>
          <a:bodyPr>
            <a:normAutofit/>
          </a:bodyPr>
          <a:lstStyle/>
          <a:p>
            <a:r>
              <a:rPr lang="en-GB" sz="3600" dirty="0"/>
              <a:t>Navigating this site - 1</a:t>
            </a:r>
          </a:p>
        </p:txBody>
      </p:sp>
      <p:pic>
        <p:nvPicPr>
          <p:cNvPr id="4" name="Content Placeholder 3" descr="Graphical user interface, text, application&#10;&#10;Description automatically generated">
            <a:extLst>
              <a:ext uri="{FF2B5EF4-FFF2-40B4-BE49-F238E27FC236}">
                <a16:creationId xmlns:a16="http://schemas.microsoft.com/office/drawing/2014/main" id="{9D0DD0CA-7378-AE49-B34B-A2C33C11DF0A}"/>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14298" y="2501461"/>
            <a:ext cx="4106137" cy="2304000"/>
          </a:xfrm>
          <a:prstGeom prst="rect">
            <a:avLst/>
          </a:prstGeom>
          <a:ln>
            <a:solidFill>
              <a:schemeClr val="tx1"/>
            </a:solidFill>
          </a:ln>
        </p:spPr>
      </p:pic>
      <p:sp>
        <p:nvSpPr>
          <p:cNvPr id="9" name="TextBox 8">
            <a:extLst>
              <a:ext uri="{FF2B5EF4-FFF2-40B4-BE49-F238E27FC236}">
                <a16:creationId xmlns:a16="http://schemas.microsoft.com/office/drawing/2014/main" id="{01917D72-DF6B-B440-B763-C15AEF0582BC}"/>
              </a:ext>
            </a:extLst>
          </p:cNvPr>
          <p:cNvSpPr txBox="1"/>
          <p:nvPr/>
        </p:nvSpPr>
        <p:spPr>
          <a:xfrm>
            <a:off x="4614041" y="1913081"/>
            <a:ext cx="7163661" cy="4524315"/>
          </a:xfrm>
          <a:prstGeom prst="rect">
            <a:avLst/>
          </a:prstGeom>
          <a:noFill/>
        </p:spPr>
        <p:txBody>
          <a:bodyPr wrap="square" rtlCol="0">
            <a:spAutoFit/>
          </a:bodyPr>
          <a:lstStyle/>
          <a:p>
            <a:r>
              <a:rPr lang="en-GB" dirty="0"/>
              <a:t>There are a number of ways to navigate this resource. The following pages of this slideshow will demonstrate some of these ways. The highest level of navigation can be seen here in the ‘breadcrumb trail’ which you find at the top of each page, below the programme title. Clicking on 1 (on the image on the left of this slide) takes you to your own ‘home’ page, known as your dashboard, and from where you will find links to all the programmes you are enrolled in; 2 tells you which programme you are in at this moment. Clicking 3 takes you to the overview of the section that you are in right now. Clicking on 4 takes you to the start of the section, or subsection, you are in now.</a:t>
            </a:r>
          </a:p>
          <a:p>
            <a:r>
              <a:rPr lang="en-GB" dirty="0"/>
              <a:t> </a:t>
            </a:r>
          </a:p>
          <a:p>
            <a:r>
              <a:rPr lang="en-GB" dirty="0"/>
              <a:t>In the example on the left you can see from the bread crumb trail that you are in the Exploring Eldership programme, in the section of that programme called </a:t>
            </a:r>
            <a:r>
              <a:rPr lang="en-GB" i="1" dirty="0"/>
              <a:t>God Calls Elders</a:t>
            </a:r>
            <a:r>
              <a:rPr lang="en-GB" dirty="0"/>
              <a:t>, and the sub-section ‘A brief history of Eldership part one.’  Clicking on 1, 2 or 3 takes you back to (or to the start of) each of those sections and 4 is where you are now. </a:t>
            </a: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D3EB6B62-BFBF-2744-9832-EBD461203EAC}"/>
                  </a:ext>
                </a:extLst>
              </p14:cNvPr>
              <p14:cNvContentPartPr/>
              <p14:nvPr/>
            </p14:nvContentPartPr>
            <p14:xfrm>
              <a:off x="445978" y="2858652"/>
              <a:ext cx="467640" cy="210960"/>
            </p14:xfrm>
          </p:contentPart>
        </mc:Choice>
        <mc:Fallback xmlns="">
          <p:pic>
            <p:nvPicPr>
              <p:cNvPr id="11" name="Ink 10">
                <a:extLst>
                  <a:ext uri="{FF2B5EF4-FFF2-40B4-BE49-F238E27FC236}">
                    <a16:creationId xmlns:a16="http://schemas.microsoft.com/office/drawing/2014/main" id="{D3EB6B62-BFBF-2744-9832-EBD461203EAC}"/>
                  </a:ext>
                </a:extLst>
              </p:cNvPr>
              <p:cNvPicPr/>
              <p:nvPr/>
            </p:nvPicPr>
            <p:blipFill>
              <a:blip r:embed="rId6"/>
              <a:stretch>
                <a:fillRect/>
              </a:stretch>
            </p:blipFill>
            <p:spPr>
              <a:xfrm>
                <a:off x="436978" y="2849652"/>
                <a:ext cx="485280" cy="228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8E58E456-E9E4-224E-8359-5CA5827DAA1B}"/>
                  </a:ext>
                </a:extLst>
              </p14:cNvPr>
              <p14:cNvContentPartPr/>
              <p14:nvPr/>
            </p14:nvContentPartPr>
            <p14:xfrm>
              <a:off x="297298" y="2715012"/>
              <a:ext cx="55800" cy="189000"/>
            </p14:xfrm>
          </p:contentPart>
        </mc:Choice>
        <mc:Fallback xmlns="">
          <p:pic>
            <p:nvPicPr>
              <p:cNvPr id="12" name="Ink 11">
                <a:extLst>
                  <a:ext uri="{FF2B5EF4-FFF2-40B4-BE49-F238E27FC236}">
                    <a16:creationId xmlns:a16="http://schemas.microsoft.com/office/drawing/2014/main" id="{8E58E456-E9E4-224E-8359-5CA5827DAA1B}"/>
                  </a:ext>
                </a:extLst>
              </p:cNvPr>
              <p:cNvPicPr/>
              <p:nvPr/>
            </p:nvPicPr>
            <p:blipFill>
              <a:blip r:embed="rId8"/>
              <a:stretch>
                <a:fillRect/>
              </a:stretch>
            </p:blipFill>
            <p:spPr>
              <a:xfrm>
                <a:off x="288658" y="2706012"/>
                <a:ext cx="7344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77B4261C-DA2E-3243-9109-1B3751DCCDAA}"/>
                  </a:ext>
                </a:extLst>
              </p14:cNvPr>
              <p14:cNvContentPartPr/>
              <p14:nvPr/>
            </p14:nvContentPartPr>
            <p14:xfrm>
              <a:off x="292618" y="2915532"/>
              <a:ext cx="121680" cy="360"/>
            </p14:xfrm>
          </p:contentPart>
        </mc:Choice>
        <mc:Fallback xmlns="">
          <p:pic>
            <p:nvPicPr>
              <p:cNvPr id="13" name="Ink 12">
                <a:extLst>
                  <a:ext uri="{FF2B5EF4-FFF2-40B4-BE49-F238E27FC236}">
                    <a16:creationId xmlns:a16="http://schemas.microsoft.com/office/drawing/2014/main" id="{77B4261C-DA2E-3243-9109-1B3751DCCDAA}"/>
                  </a:ext>
                </a:extLst>
              </p:cNvPr>
              <p:cNvPicPr/>
              <p:nvPr/>
            </p:nvPicPr>
            <p:blipFill>
              <a:blip r:embed="rId10"/>
              <a:stretch>
                <a:fillRect/>
              </a:stretch>
            </p:blipFill>
            <p:spPr>
              <a:xfrm>
                <a:off x="283618" y="2906532"/>
                <a:ext cx="139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Ink 13">
                <a:extLst>
                  <a:ext uri="{FF2B5EF4-FFF2-40B4-BE49-F238E27FC236}">
                    <a16:creationId xmlns:a16="http://schemas.microsoft.com/office/drawing/2014/main" id="{2A42C3A7-D2D8-7143-A9D6-424621677C8C}"/>
                  </a:ext>
                </a:extLst>
              </p14:cNvPr>
              <p14:cNvContentPartPr/>
              <p14:nvPr/>
            </p14:nvContentPartPr>
            <p14:xfrm>
              <a:off x="1409338" y="2891772"/>
              <a:ext cx="714240" cy="180720"/>
            </p14:xfrm>
          </p:contentPart>
        </mc:Choice>
        <mc:Fallback xmlns="">
          <p:pic>
            <p:nvPicPr>
              <p:cNvPr id="14" name="Ink 13">
                <a:extLst>
                  <a:ext uri="{FF2B5EF4-FFF2-40B4-BE49-F238E27FC236}">
                    <a16:creationId xmlns:a16="http://schemas.microsoft.com/office/drawing/2014/main" id="{2A42C3A7-D2D8-7143-A9D6-424621677C8C}"/>
                  </a:ext>
                </a:extLst>
              </p:cNvPr>
              <p:cNvPicPr/>
              <p:nvPr/>
            </p:nvPicPr>
            <p:blipFill>
              <a:blip r:embed="rId12"/>
              <a:stretch>
                <a:fillRect/>
              </a:stretch>
            </p:blipFill>
            <p:spPr>
              <a:xfrm>
                <a:off x="1400338" y="2883132"/>
                <a:ext cx="73188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6453F8C1-1A00-1441-9FAB-1DDA0C6B0D69}"/>
                  </a:ext>
                </a:extLst>
              </p14:cNvPr>
              <p14:cNvContentPartPr/>
              <p14:nvPr/>
            </p14:nvContentPartPr>
            <p14:xfrm>
              <a:off x="1270018" y="3062412"/>
              <a:ext cx="166320" cy="162000"/>
            </p14:xfrm>
          </p:contentPart>
        </mc:Choice>
        <mc:Fallback xmlns="">
          <p:pic>
            <p:nvPicPr>
              <p:cNvPr id="16" name="Ink 15">
                <a:extLst>
                  <a:ext uri="{FF2B5EF4-FFF2-40B4-BE49-F238E27FC236}">
                    <a16:creationId xmlns:a16="http://schemas.microsoft.com/office/drawing/2014/main" id="{6453F8C1-1A00-1441-9FAB-1DDA0C6B0D69}"/>
                  </a:ext>
                </a:extLst>
              </p:cNvPr>
              <p:cNvPicPr/>
              <p:nvPr/>
            </p:nvPicPr>
            <p:blipFill>
              <a:blip r:embed="rId14"/>
              <a:stretch>
                <a:fillRect/>
              </a:stretch>
            </p:blipFill>
            <p:spPr>
              <a:xfrm>
                <a:off x="1261018" y="3053772"/>
                <a:ext cx="183960" cy="179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C5424815-83EC-3E48-BE9F-0359A8920349}"/>
                  </a:ext>
                </a:extLst>
              </p14:cNvPr>
              <p14:cNvContentPartPr/>
              <p14:nvPr/>
            </p14:nvContentPartPr>
            <p14:xfrm>
              <a:off x="2149858" y="2867652"/>
              <a:ext cx="581040" cy="203040"/>
            </p14:xfrm>
          </p:contentPart>
        </mc:Choice>
        <mc:Fallback xmlns="">
          <p:pic>
            <p:nvPicPr>
              <p:cNvPr id="17" name="Ink 16">
                <a:extLst>
                  <a:ext uri="{FF2B5EF4-FFF2-40B4-BE49-F238E27FC236}">
                    <a16:creationId xmlns:a16="http://schemas.microsoft.com/office/drawing/2014/main" id="{C5424815-83EC-3E48-BE9F-0359A8920349}"/>
                  </a:ext>
                </a:extLst>
              </p:cNvPr>
              <p:cNvPicPr/>
              <p:nvPr/>
            </p:nvPicPr>
            <p:blipFill>
              <a:blip r:embed="rId16"/>
              <a:stretch>
                <a:fillRect/>
              </a:stretch>
            </p:blipFill>
            <p:spPr>
              <a:xfrm>
                <a:off x="2140858" y="2859012"/>
                <a:ext cx="59868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9" name="Ink 18">
                <a:extLst>
                  <a:ext uri="{FF2B5EF4-FFF2-40B4-BE49-F238E27FC236}">
                    <a16:creationId xmlns:a16="http://schemas.microsoft.com/office/drawing/2014/main" id="{62E83725-82F7-6042-838B-38242F3398E2}"/>
                  </a:ext>
                </a:extLst>
              </p14:cNvPr>
              <p14:cNvContentPartPr/>
              <p14:nvPr/>
            </p14:nvContentPartPr>
            <p14:xfrm>
              <a:off x="2360818" y="2654892"/>
              <a:ext cx="121320" cy="180000"/>
            </p14:xfrm>
          </p:contentPart>
        </mc:Choice>
        <mc:Fallback xmlns="">
          <p:pic>
            <p:nvPicPr>
              <p:cNvPr id="19" name="Ink 18">
                <a:extLst>
                  <a:ext uri="{FF2B5EF4-FFF2-40B4-BE49-F238E27FC236}">
                    <a16:creationId xmlns:a16="http://schemas.microsoft.com/office/drawing/2014/main" id="{62E83725-82F7-6042-838B-38242F3398E2}"/>
                  </a:ext>
                </a:extLst>
              </p:cNvPr>
              <p:cNvPicPr/>
              <p:nvPr/>
            </p:nvPicPr>
            <p:blipFill>
              <a:blip r:embed="rId18"/>
              <a:stretch>
                <a:fillRect/>
              </a:stretch>
            </p:blipFill>
            <p:spPr>
              <a:xfrm>
                <a:off x="2351818" y="2646252"/>
                <a:ext cx="138960" cy="1976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Ink 19">
                <a:extLst>
                  <a:ext uri="{FF2B5EF4-FFF2-40B4-BE49-F238E27FC236}">
                    <a16:creationId xmlns:a16="http://schemas.microsoft.com/office/drawing/2014/main" id="{FE90EB43-014C-E44F-A870-AE642DD19B3E}"/>
                  </a:ext>
                </a:extLst>
              </p14:cNvPr>
              <p14:cNvContentPartPr/>
              <p14:nvPr/>
            </p14:nvContentPartPr>
            <p14:xfrm>
              <a:off x="2743138" y="2849292"/>
              <a:ext cx="991800" cy="240120"/>
            </p14:xfrm>
          </p:contentPart>
        </mc:Choice>
        <mc:Fallback xmlns="">
          <p:pic>
            <p:nvPicPr>
              <p:cNvPr id="20" name="Ink 19">
                <a:extLst>
                  <a:ext uri="{FF2B5EF4-FFF2-40B4-BE49-F238E27FC236}">
                    <a16:creationId xmlns:a16="http://schemas.microsoft.com/office/drawing/2014/main" id="{FE90EB43-014C-E44F-A870-AE642DD19B3E}"/>
                  </a:ext>
                </a:extLst>
              </p:cNvPr>
              <p:cNvPicPr/>
              <p:nvPr/>
            </p:nvPicPr>
            <p:blipFill>
              <a:blip r:embed="rId20"/>
              <a:stretch>
                <a:fillRect/>
              </a:stretch>
            </p:blipFill>
            <p:spPr>
              <a:xfrm>
                <a:off x="2734138" y="2840652"/>
                <a:ext cx="100944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E231DF40-0094-EC42-BA95-899FE1DA8B98}"/>
                  </a:ext>
                </a:extLst>
              </p14:cNvPr>
              <p14:cNvContentPartPr/>
              <p14:nvPr/>
            </p14:nvContentPartPr>
            <p14:xfrm>
              <a:off x="3202138" y="2681892"/>
              <a:ext cx="157680" cy="121680"/>
            </p14:xfrm>
          </p:contentPart>
        </mc:Choice>
        <mc:Fallback xmlns="">
          <p:pic>
            <p:nvPicPr>
              <p:cNvPr id="21" name="Ink 20">
                <a:extLst>
                  <a:ext uri="{FF2B5EF4-FFF2-40B4-BE49-F238E27FC236}">
                    <a16:creationId xmlns:a16="http://schemas.microsoft.com/office/drawing/2014/main" id="{E231DF40-0094-EC42-BA95-899FE1DA8B98}"/>
                  </a:ext>
                </a:extLst>
              </p:cNvPr>
              <p:cNvPicPr/>
              <p:nvPr/>
            </p:nvPicPr>
            <p:blipFill>
              <a:blip r:embed="rId22"/>
              <a:stretch>
                <a:fillRect/>
              </a:stretch>
            </p:blipFill>
            <p:spPr>
              <a:xfrm>
                <a:off x="3193138" y="2672892"/>
                <a:ext cx="175320" cy="1393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Ink 21">
                <a:extLst>
                  <a:ext uri="{FF2B5EF4-FFF2-40B4-BE49-F238E27FC236}">
                    <a16:creationId xmlns:a16="http://schemas.microsoft.com/office/drawing/2014/main" id="{743C0286-D789-C545-A978-252548E680A4}"/>
                  </a:ext>
                </a:extLst>
              </p14:cNvPr>
              <p14:cNvContentPartPr/>
              <p14:nvPr/>
            </p14:nvContentPartPr>
            <p14:xfrm>
              <a:off x="3300058" y="2741652"/>
              <a:ext cx="360" cy="97560"/>
            </p14:xfrm>
          </p:contentPart>
        </mc:Choice>
        <mc:Fallback xmlns="">
          <p:pic>
            <p:nvPicPr>
              <p:cNvPr id="22" name="Ink 21">
                <a:extLst>
                  <a:ext uri="{FF2B5EF4-FFF2-40B4-BE49-F238E27FC236}">
                    <a16:creationId xmlns:a16="http://schemas.microsoft.com/office/drawing/2014/main" id="{743C0286-D789-C545-A978-252548E680A4}"/>
                  </a:ext>
                </a:extLst>
              </p:cNvPr>
              <p:cNvPicPr/>
              <p:nvPr/>
            </p:nvPicPr>
            <p:blipFill>
              <a:blip r:embed="rId24"/>
              <a:stretch>
                <a:fillRect/>
              </a:stretch>
            </p:blipFill>
            <p:spPr>
              <a:xfrm>
                <a:off x="3291058" y="2732652"/>
                <a:ext cx="18000" cy="115200"/>
              </a:xfrm>
              <a:prstGeom prst="rect">
                <a:avLst/>
              </a:prstGeom>
            </p:spPr>
          </p:pic>
        </mc:Fallback>
      </mc:AlternateContent>
      <p:pic>
        <p:nvPicPr>
          <p:cNvPr id="5" name="Audio 4">
            <a:hlinkClick r:id="" action="ppaction://media"/>
            <a:extLst>
              <a:ext uri="{FF2B5EF4-FFF2-40B4-BE49-F238E27FC236}">
                <a16:creationId xmlns:a16="http://schemas.microsoft.com/office/drawing/2014/main" id="{8631D987-4C14-4077-8F90-CF406278724D}"/>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20773722"/>
      </p:ext>
    </p:extLst>
  </p:cSld>
  <p:clrMapOvr>
    <a:masterClrMapping/>
  </p:clrMapOvr>
  <mc:AlternateContent xmlns:mc="http://schemas.openxmlformats.org/markup-compatibility/2006" xmlns:p14="http://schemas.microsoft.com/office/powerpoint/2010/main">
    <mc:Choice Requires="p14">
      <p:transition spd="slow" p14:dur="2000" advTm="70333"/>
    </mc:Choice>
    <mc:Fallback xmlns="">
      <p:transition spd="slow" advTm="70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81459-EE0B-FE42-AB1A-C17AB9C6986D}"/>
              </a:ext>
            </a:extLst>
          </p:cNvPr>
          <p:cNvSpPr>
            <a:spLocks noGrp="1"/>
          </p:cNvSpPr>
          <p:nvPr>
            <p:ph type="title"/>
          </p:nvPr>
        </p:nvSpPr>
        <p:spPr/>
        <p:txBody>
          <a:bodyPr>
            <a:normAutofit/>
          </a:bodyPr>
          <a:lstStyle/>
          <a:p>
            <a:r>
              <a:rPr lang="en-GB" sz="3600" dirty="0"/>
              <a:t>Navigating this site - 2</a:t>
            </a:r>
          </a:p>
        </p:txBody>
      </p:sp>
      <p:sp>
        <p:nvSpPr>
          <p:cNvPr id="3" name="Content Placeholder 2">
            <a:extLst>
              <a:ext uri="{FF2B5EF4-FFF2-40B4-BE49-F238E27FC236}">
                <a16:creationId xmlns:a16="http://schemas.microsoft.com/office/drawing/2014/main" id="{A7CB1CE7-A30E-054C-AE83-0804C246175C}"/>
              </a:ext>
            </a:extLst>
          </p:cNvPr>
          <p:cNvSpPr>
            <a:spLocks noGrp="1"/>
          </p:cNvSpPr>
          <p:nvPr>
            <p:ph idx="1"/>
          </p:nvPr>
        </p:nvSpPr>
        <p:spPr/>
        <p:txBody>
          <a:bodyPr/>
          <a:lstStyle/>
          <a:p>
            <a:endParaRPr lang="en-GB" dirty="0"/>
          </a:p>
          <a:p>
            <a:endParaRPr lang="en-GB" dirty="0"/>
          </a:p>
          <a:p>
            <a:endParaRPr lang="en-GB" dirty="0"/>
          </a:p>
        </p:txBody>
      </p:sp>
      <p:pic>
        <p:nvPicPr>
          <p:cNvPr id="4" name="Picture 3" descr="Graphical user interface, text, application, email&#10;&#10;Description automatically generated">
            <a:extLst>
              <a:ext uri="{FF2B5EF4-FFF2-40B4-BE49-F238E27FC236}">
                <a16:creationId xmlns:a16="http://schemas.microsoft.com/office/drawing/2014/main" id="{3EB612A3-76DF-A245-971C-454F6046B0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627" y="2789748"/>
            <a:ext cx="5328593" cy="1800000"/>
          </a:xfrm>
          <a:prstGeom prst="rect">
            <a:avLst/>
          </a:prstGeom>
        </p:spPr>
      </p:pic>
      <p:sp>
        <p:nvSpPr>
          <p:cNvPr id="7" name="TextBox 6">
            <a:extLst>
              <a:ext uri="{FF2B5EF4-FFF2-40B4-BE49-F238E27FC236}">
                <a16:creationId xmlns:a16="http://schemas.microsoft.com/office/drawing/2014/main" id="{C6FBD9DD-2D12-B74D-9A02-713BFCF3E213}"/>
              </a:ext>
            </a:extLst>
          </p:cNvPr>
          <p:cNvSpPr txBox="1"/>
          <p:nvPr/>
        </p:nvSpPr>
        <p:spPr>
          <a:xfrm>
            <a:off x="6808573" y="2789748"/>
            <a:ext cx="4436076" cy="2585323"/>
          </a:xfrm>
          <a:prstGeom prst="rect">
            <a:avLst/>
          </a:prstGeom>
          <a:noFill/>
        </p:spPr>
        <p:txBody>
          <a:bodyPr wrap="square" rtlCol="0">
            <a:spAutoFit/>
          </a:bodyPr>
          <a:lstStyle/>
          <a:p>
            <a:r>
              <a:rPr lang="en-GB" dirty="0"/>
              <a:t>Once in the section you want (here the section called </a:t>
            </a:r>
            <a:r>
              <a:rPr lang="en-GB" i="1" dirty="0"/>
              <a:t>God Calls Elders</a:t>
            </a:r>
            <a:r>
              <a:rPr lang="en-GB" dirty="0"/>
              <a:t>) always start by clicking on the item with a green book icon next to it. Once you have worked through all the pages of the green book resource for each section you may find links to other resources for that section. You will see how to navigate forwards in the next few pages of this guide.</a:t>
            </a: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59A88AC4-D537-6349-8599-288389279729}"/>
                  </a:ext>
                </a:extLst>
              </p14:cNvPr>
              <p14:cNvContentPartPr/>
              <p14:nvPr/>
            </p14:nvContentPartPr>
            <p14:xfrm>
              <a:off x="1095694" y="3023270"/>
              <a:ext cx="975600" cy="243720"/>
            </p14:xfrm>
          </p:contentPart>
        </mc:Choice>
        <mc:Fallback xmlns="">
          <p:pic>
            <p:nvPicPr>
              <p:cNvPr id="11" name="Ink 10">
                <a:extLst>
                  <a:ext uri="{FF2B5EF4-FFF2-40B4-BE49-F238E27FC236}">
                    <a16:creationId xmlns:a16="http://schemas.microsoft.com/office/drawing/2014/main" id="{59A88AC4-D537-6349-8599-288389279729}"/>
                  </a:ext>
                </a:extLst>
              </p:cNvPr>
              <p:cNvPicPr/>
              <p:nvPr/>
            </p:nvPicPr>
            <p:blipFill>
              <a:blip r:embed="rId6"/>
              <a:stretch>
                <a:fillRect/>
              </a:stretch>
            </p:blipFill>
            <p:spPr>
              <a:xfrm>
                <a:off x="1086694" y="3014630"/>
                <a:ext cx="993240" cy="261360"/>
              </a:xfrm>
              <a:prstGeom prst="rect">
                <a:avLst/>
              </a:prstGeom>
            </p:spPr>
          </p:pic>
        </mc:Fallback>
      </mc:AlternateContent>
      <p:pic>
        <p:nvPicPr>
          <p:cNvPr id="5" name="Audio 4">
            <a:hlinkClick r:id="" action="ppaction://media"/>
            <a:extLst>
              <a:ext uri="{FF2B5EF4-FFF2-40B4-BE49-F238E27FC236}">
                <a16:creationId xmlns:a16="http://schemas.microsoft.com/office/drawing/2014/main" id="{2A1E8676-49AB-497F-AF96-7F4479EEE4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29517941"/>
      </p:ext>
    </p:extLst>
  </p:cSld>
  <p:clrMapOvr>
    <a:masterClrMapping/>
  </p:clrMapOvr>
  <mc:AlternateContent xmlns:mc="http://schemas.openxmlformats.org/markup-compatibility/2006" xmlns:p14="http://schemas.microsoft.com/office/powerpoint/2010/main">
    <mc:Choice Requires="p14">
      <p:transition spd="slow" p14:dur="2000" advTm="26168"/>
    </mc:Choice>
    <mc:Fallback xmlns="">
      <p:transition spd="slow" advTm="26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6838E-ACD0-644F-A732-096AEB42EA62}"/>
              </a:ext>
            </a:extLst>
          </p:cNvPr>
          <p:cNvSpPr>
            <a:spLocks noGrp="1"/>
          </p:cNvSpPr>
          <p:nvPr>
            <p:ph type="title"/>
          </p:nvPr>
        </p:nvSpPr>
        <p:spPr/>
        <p:txBody>
          <a:bodyPr>
            <a:normAutofit/>
          </a:bodyPr>
          <a:lstStyle/>
          <a:p>
            <a:r>
              <a:rPr lang="en-GB" sz="3600" dirty="0"/>
              <a:t>Navigating this site - 3</a:t>
            </a:r>
          </a:p>
        </p:txBody>
      </p:sp>
      <p:pic>
        <p:nvPicPr>
          <p:cNvPr id="4" name="Content Placeholder 3" descr="Graphical user interface, text, application&#10;&#10;Description automatically generated">
            <a:extLst>
              <a:ext uri="{FF2B5EF4-FFF2-40B4-BE49-F238E27FC236}">
                <a16:creationId xmlns:a16="http://schemas.microsoft.com/office/drawing/2014/main" id="{A933F530-CB9D-F74C-B104-8166620E1F9D}"/>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00128" y="2068200"/>
            <a:ext cx="4354560" cy="2721600"/>
          </a:xfrm>
          <a:prstGeom prst="rect">
            <a:avLst/>
          </a:prstGeom>
        </p:spPr>
      </p:pic>
      <p:sp>
        <p:nvSpPr>
          <p:cNvPr id="5" name="TextBox 4">
            <a:extLst>
              <a:ext uri="{FF2B5EF4-FFF2-40B4-BE49-F238E27FC236}">
                <a16:creationId xmlns:a16="http://schemas.microsoft.com/office/drawing/2014/main" id="{5EACC88F-B7FE-B942-868D-49177D983EA4}"/>
              </a:ext>
            </a:extLst>
          </p:cNvPr>
          <p:cNvSpPr txBox="1"/>
          <p:nvPr/>
        </p:nvSpPr>
        <p:spPr>
          <a:xfrm>
            <a:off x="4851434" y="1921055"/>
            <a:ext cx="6821355" cy="4247317"/>
          </a:xfrm>
          <a:prstGeom prst="rect">
            <a:avLst/>
          </a:prstGeom>
          <a:noFill/>
        </p:spPr>
        <p:txBody>
          <a:bodyPr wrap="square" rtlCol="0">
            <a:spAutoFit/>
          </a:bodyPr>
          <a:lstStyle/>
          <a:p>
            <a:r>
              <a:rPr lang="en-GB" dirty="0"/>
              <a:t>When you click on a green book icon and open a section you will see 3 columns on your screen. The left column gives you links to navigate all the different parts of the Learning Hub. These include links to the sections of this programme and one to your personal dashboard. </a:t>
            </a:r>
          </a:p>
          <a:p>
            <a:endParaRPr lang="en-GB" dirty="0"/>
          </a:p>
          <a:p>
            <a:r>
              <a:rPr lang="en-GB" dirty="0"/>
              <a:t>The middle column shows the content of the page you are on presently. The example here shows item ‘1. Introduction’ of the </a:t>
            </a:r>
            <a:r>
              <a:rPr lang="en-GB" i="1" dirty="0"/>
              <a:t>God Calls Elders</a:t>
            </a:r>
            <a:r>
              <a:rPr lang="en-GB" dirty="0"/>
              <a:t> section.</a:t>
            </a:r>
          </a:p>
          <a:p>
            <a:endParaRPr lang="en-GB" dirty="0"/>
          </a:p>
          <a:p>
            <a:r>
              <a:rPr lang="en-GB" dirty="0"/>
              <a:t>The right column is a list of all items in the part of the section that you are in right now (in this case you can see you are on page 1 of the 12 pages in this part of </a:t>
            </a:r>
            <a:r>
              <a:rPr lang="en-GB" i="1" dirty="0"/>
              <a:t>God Calls Elders</a:t>
            </a:r>
            <a:r>
              <a:rPr lang="en-GB" dirty="0"/>
              <a:t>). You can access any page in the section by clicking on the title of that page.</a:t>
            </a:r>
          </a:p>
          <a:p>
            <a:endParaRPr lang="en-GB" b="1" dirty="0"/>
          </a:p>
          <a:p>
            <a:endParaRPr lang="en-GB" dirty="0"/>
          </a:p>
        </p:txBody>
      </p:sp>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ABD61DBD-5341-484A-ACA8-432F37E17E1D}"/>
                  </a:ext>
                </a:extLst>
              </p14:cNvPr>
              <p14:cNvContentPartPr/>
              <p14:nvPr/>
            </p14:nvContentPartPr>
            <p14:xfrm>
              <a:off x="3300334" y="2048750"/>
              <a:ext cx="1285560" cy="1674000"/>
            </p14:xfrm>
          </p:contentPart>
        </mc:Choice>
        <mc:Fallback xmlns="">
          <p:pic>
            <p:nvPicPr>
              <p:cNvPr id="7" name="Ink 6">
                <a:extLst>
                  <a:ext uri="{FF2B5EF4-FFF2-40B4-BE49-F238E27FC236}">
                    <a16:creationId xmlns:a16="http://schemas.microsoft.com/office/drawing/2014/main" id="{ABD61DBD-5341-484A-ACA8-432F37E17E1D}"/>
                  </a:ext>
                </a:extLst>
              </p:cNvPr>
              <p:cNvPicPr/>
              <p:nvPr/>
            </p:nvPicPr>
            <p:blipFill>
              <a:blip r:embed="rId6"/>
              <a:stretch>
                <a:fillRect/>
              </a:stretch>
            </p:blipFill>
            <p:spPr>
              <a:xfrm>
                <a:off x="3291334" y="2040110"/>
                <a:ext cx="1303200" cy="1691640"/>
              </a:xfrm>
              <a:prstGeom prst="rect">
                <a:avLst/>
              </a:prstGeom>
            </p:spPr>
          </p:pic>
        </mc:Fallback>
      </mc:AlternateContent>
      <p:sp>
        <p:nvSpPr>
          <p:cNvPr id="3" name="TextBox 2">
            <a:extLst>
              <a:ext uri="{FF2B5EF4-FFF2-40B4-BE49-F238E27FC236}">
                <a16:creationId xmlns:a16="http://schemas.microsoft.com/office/drawing/2014/main" id="{0FBFEE60-738E-8CCA-1710-D9EEDAFCD6CF}"/>
              </a:ext>
            </a:extLst>
          </p:cNvPr>
          <p:cNvSpPr txBox="1"/>
          <p:nvPr/>
        </p:nvSpPr>
        <p:spPr>
          <a:xfrm>
            <a:off x="519211" y="5749158"/>
            <a:ext cx="11214538" cy="646331"/>
          </a:xfrm>
          <a:prstGeom prst="rect">
            <a:avLst/>
          </a:prstGeom>
          <a:noFill/>
        </p:spPr>
        <p:txBody>
          <a:bodyPr wrap="square" rtlCol="0">
            <a:spAutoFit/>
          </a:bodyPr>
          <a:lstStyle/>
          <a:p>
            <a:r>
              <a:rPr lang="en-GB" b="1" dirty="0"/>
              <a:t>Important</a:t>
            </a:r>
            <a:r>
              <a:rPr lang="en-GB" dirty="0"/>
              <a:t> - this right column menu is the most important one for navigating the section or sub-section of Exploring Eldership that you are in presently. </a:t>
            </a:r>
          </a:p>
        </p:txBody>
      </p:sp>
      <p:pic>
        <p:nvPicPr>
          <p:cNvPr id="6" name="Audio 5">
            <a:hlinkClick r:id="" action="ppaction://media"/>
            <a:extLst>
              <a:ext uri="{FF2B5EF4-FFF2-40B4-BE49-F238E27FC236}">
                <a16:creationId xmlns:a16="http://schemas.microsoft.com/office/drawing/2014/main" id="{873D48E6-06FF-47AA-B743-E455F28669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03449223"/>
      </p:ext>
    </p:extLst>
  </p:cSld>
  <p:clrMapOvr>
    <a:masterClrMapping/>
  </p:clrMapOvr>
  <mc:AlternateContent xmlns:mc="http://schemas.openxmlformats.org/markup-compatibility/2006" xmlns:p14="http://schemas.microsoft.com/office/powerpoint/2010/main">
    <mc:Choice Requires="p14">
      <p:transition spd="slow" p14:dur="2000" advTm="57990"/>
    </mc:Choice>
    <mc:Fallback xmlns="">
      <p:transition spd="slow" advTm="57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51963-BD5D-A64B-B85C-6EB901CF1DC7}"/>
              </a:ext>
            </a:extLst>
          </p:cNvPr>
          <p:cNvSpPr>
            <a:spLocks noGrp="1"/>
          </p:cNvSpPr>
          <p:nvPr>
            <p:ph type="title"/>
          </p:nvPr>
        </p:nvSpPr>
        <p:spPr/>
        <p:txBody>
          <a:bodyPr>
            <a:normAutofit/>
          </a:bodyPr>
          <a:lstStyle/>
          <a:p>
            <a:r>
              <a:rPr lang="en-GB" sz="3600" dirty="0"/>
              <a:t>Navigating this site - 4</a:t>
            </a:r>
          </a:p>
        </p:txBody>
      </p:sp>
      <p:pic>
        <p:nvPicPr>
          <p:cNvPr id="4" name="Content Placeholder 3" descr="Graphical user interface, text, application&#10;&#10;Description automatically generated">
            <a:extLst>
              <a:ext uri="{FF2B5EF4-FFF2-40B4-BE49-F238E27FC236}">
                <a16:creationId xmlns:a16="http://schemas.microsoft.com/office/drawing/2014/main" id="{BA8F7128-A7FB-DA42-9A51-AAF9C28FB67F}"/>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03894" y="2325752"/>
            <a:ext cx="3452569" cy="2973600"/>
          </a:xfrm>
          <a:prstGeom prst="rect">
            <a:avLst/>
          </a:prstGeom>
        </p:spPr>
      </p:pic>
      <p:sp>
        <p:nvSpPr>
          <p:cNvPr id="5" name="TextBox 4">
            <a:extLst>
              <a:ext uri="{FF2B5EF4-FFF2-40B4-BE49-F238E27FC236}">
                <a16:creationId xmlns:a16="http://schemas.microsoft.com/office/drawing/2014/main" id="{EE010513-B512-E047-913C-F0B36F061515}"/>
              </a:ext>
            </a:extLst>
          </p:cNvPr>
          <p:cNvSpPr txBox="1"/>
          <p:nvPr/>
        </p:nvSpPr>
        <p:spPr>
          <a:xfrm>
            <a:off x="3998734" y="1964724"/>
            <a:ext cx="8066633" cy="4524315"/>
          </a:xfrm>
          <a:prstGeom prst="rect">
            <a:avLst/>
          </a:prstGeom>
          <a:noFill/>
        </p:spPr>
        <p:txBody>
          <a:bodyPr wrap="square" rtlCol="0">
            <a:spAutoFit/>
          </a:bodyPr>
          <a:lstStyle/>
          <a:p>
            <a:r>
              <a:rPr lang="en-GB" dirty="0"/>
              <a:t>You can also move through the pages of the section by clicking on the little blue arrows on the top and bottom right sides of any page – 1 on the image on the left. You can move back and forth through the pages of that section using these arrows. If you see a blue arrow that points upwards this means you are on the last page of that particular section. Clicking on that up arrow takes you back to the main menu. </a:t>
            </a:r>
          </a:p>
          <a:p>
            <a:endParaRPr lang="en-GB" dirty="0"/>
          </a:p>
          <a:p>
            <a:r>
              <a:rPr lang="en-GB" dirty="0"/>
              <a:t>The image on the left of this slide shows what you see as the middle column when clicking on the blue forward arrow on page one of </a:t>
            </a:r>
            <a:r>
              <a:rPr lang="en-GB" i="1" dirty="0"/>
              <a:t>God Calls Elders</a:t>
            </a:r>
            <a:r>
              <a:rPr lang="en-GB" dirty="0"/>
              <a:t> – 2 on the image.</a:t>
            </a:r>
          </a:p>
          <a:p>
            <a:r>
              <a:rPr lang="en-GB" dirty="0"/>
              <a:t> </a:t>
            </a:r>
          </a:p>
          <a:p>
            <a:r>
              <a:rPr lang="en-GB" dirty="0"/>
              <a:t>The big blue box labels at the bottom are the way to navigate through the sections and subsections of the whole programme – 3 on the image. </a:t>
            </a:r>
          </a:p>
          <a:p>
            <a:r>
              <a:rPr lang="en-GB" dirty="0"/>
              <a:t> </a:t>
            </a:r>
          </a:p>
          <a:p>
            <a:r>
              <a:rPr lang="en-GB" dirty="0"/>
              <a:t>Notice too that there are icons on this page – these indicate a particular kind of activity in the material. Here, for example, the top icon tells you there is a reflection exercise activity - 4, and the lower icon indicates that you will need to do some writing - 5. </a:t>
            </a:r>
          </a:p>
        </p:txBody>
      </p:sp>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E7A62109-9E64-8F4C-8433-21C9ABE5C882}"/>
                  </a:ext>
                </a:extLst>
              </p14:cNvPr>
              <p14:cNvContentPartPr/>
              <p14:nvPr/>
            </p14:nvContentPartPr>
            <p14:xfrm>
              <a:off x="3762574" y="4484870"/>
              <a:ext cx="78120" cy="178200"/>
            </p14:xfrm>
          </p:contentPart>
        </mc:Choice>
        <mc:Fallback xmlns="">
          <p:pic>
            <p:nvPicPr>
              <p:cNvPr id="6" name="Ink 5">
                <a:extLst>
                  <a:ext uri="{FF2B5EF4-FFF2-40B4-BE49-F238E27FC236}">
                    <a16:creationId xmlns:a16="http://schemas.microsoft.com/office/drawing/2014/main" id="{E7A62109-9E64-8F4C-8433-21C9ABE5C882}"/>
                  </a:ext>
                </a:extLst>
              </p:cNvPr>
              <p:cNvPicPr/>
              <p:nvPr/>
            </p:nvPicPr>
            <p:blipFill>
              <a:blip r:embed="rId7"/>
              <a:stretch>
                <a:fillRect/>
              </a:stretch>
            </p:blipFill>
            <p:spPr>
              <a:xfrm>
                <a:off x="3753574" y="4475870"/>
                <a:ext cx="9576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E022FC19-8D56-254D-B11A-C0327BFF7092}"/>
                  </a:ext>
                </a:extLst>
              </p14:cNvPr>
              <p14:cNvContentPartPr/>
              <p14:nvPr/>
            </p14:nvContentPartPr>
            <p14:xfrm>
              <a:off x="3780214" y="4661630"/>
              <a:ext cx="104760" cy="18720"/>
            </p14:xfrm>
          </p:contentPart>
        </mc:Choice>
        <mc:Fallback xmlns="">
          <p:pic>
            <p:nvPicPr>
              <p:cNvPr id="7" name="Ink 6">
                <a:extLst>
                  <a:ext uri="{FF2B5EF4-FFF2-40B4-BE49-F238E27FC236}">
                    <a16:creationId xmlns:a16="http://schemas.microsoft.com/office/drawing/2014/main" id="{E022FC19-8D56-254D-B11A-C0327BFF7092}"/>
                  </a:ext>
                </a:extLst>
              </p:cNvPr>
              <p:cNvPicPr/>
              <p:nvPr/>
            </p:nvPicPr>
            <p:blipFill>
              <a:blip r:embed="rId9"/>
              <a:stretch>
                <a:fillRect/>
              </a:stretch>
            </p:blipFill>
            <p:spPr>
              <a:xfrm>
                <a:off x="3771214" y="4652990"/>
                <a:ext cx="122400" cy="36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Ink 9">
                <a:extLst>
                  <a:ext uri="{FF2B5EF4-FFF2-40B4-BE49-F238E27FC236}">
                    <a16:creationId xmlns:a16="http://schemas.microsoft.com/office/drawing/2014/main" id="{5428DACC-FF25-F142-8B0B-4C3366883CE5}"/>
                  </a:ext>
                </a:extLst>
              </p14:cNvPr>
              <p14:cNvContentPartPr/>
              <p14:nvPr/>
            </p14:nvContentPartPr>
            <p14:xfrm>
              <a:off x="1872574" y="2776670"/>
              <a:ext cx="187560" cy="218160"/>
            </p14:xfrm>
          </p:contentPart>
        </mc:Choice>
        <mc:Fallback xmlns="">
          <p:pic>
            <p:nvPicPr>
              <p:cNvPr id="10" name="Ink 9">
                <a:extLst>
                  <a:ext uri="{FF2B5EF4-FFF2-40B4-BE49-F238E27FC236}">
                    <a16:creationId xmlns:a16="http://schemas.microsoft.com/office/drawing/2014/main" id="{5428DACC-FF25-F142-8B0B-4C3366883CE5}"/>
                  </a:ext>
                </a:extLst>
              </p:cNvPr>
              <p:cNvPicPr/>
              <p:nvPr/>
            </p:nvPicPr>
            <p:blipFill>
              <a:blip r:embed="rId11"/>
              <a:stretch>
                <a:fillRect/>
              </a:stretch>
            </p:blipFill>
            <p:spPr>
              <a:xfrm>
                <a:off x="1863934" y="2767670"/>
                <a:ext cx="20520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E062ADD3-E7B0-F84F-B708-A86E0026B181}"/>
                  </a:ext>
                </a:extLst>
              </p14:cNvPr>
              <p14:cNvContentPartPr/>
              <p14:nvPr/>
            </p14:nvContentPartPr>
            <p14:xfrm>
              <a:off x="899494" y="4881230"/>
              <a:ext cx="122040" cy="229320"/>
            </p14:xfrm>
          </p:contentPart>
        </mc:Choice>
        <mc:Fallback xmlns="">
          <p:pic>
            <p:nvPicPr>
              <p:cNvPr id="11" name="Ink 10">
                <a:extLst>
                  <a:ext uri="{FF2B5EF4-FFF2-40B4-BE49-F238E27FC236}">
                    <a16:creationId xmlns:a16="http://schemas.microsoft.com/office/drawing/2014/main" id="{E062ADD3-E7B0-F84F-B708-A86E0026B181}"/>
                  </a:ext>
                </a:extLst>
              </p:cNvPr>
              <p:cNvPicPr/>
              <p:nvPr/>
            </p:nvPicPr>
            <p:blipFill>
              <a:blip r:embed="rId13"/>
              <a:stretch>
                <a:fillRect/>
              </a:stretch>
            </p:blipFill>
            <p:spPr>
              <a:xfrm>
                <a:off x="890494" y="4872230"/>
                <a:ext cx="13968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061571F4-08C0-CC41-84E9-57BA962E8FB5}"/>
                  </a:ext>
                </a:extLst>
              </p14:cNvPr>
              <p14:cNvContentPartPr/>
              <p14:nvPr/>
            </p14:nvContentPartPr>
            <p14:xfrm>
              <a:off x="509974" y="2900150"/>
              <a:ext cx="118080" cy="156600"/>
            </p14:xfrm>
          </p:contentPart>
        </mc:Choice>
        <mc:Fallback xmlns="">
          <p:pic>
            <p:nvPicPr>
              <p:cNvPr id="12" name="Ink 11">
                <a:extLst>
                  <a:ext uri="{FF2B5EF4-FFF2-40B4-BE49-F238E27FC236}">
                    <a16:creationId xmlns:a16="http://schemas.microsoft.com/office/drawing/2014/main" id="{061571F4-08C0-CC41-84E9-57BA962E8FB5}"/>
                  </a:ext>
                </a:extLst>
              </p:cNvPr>
              <p:cNvPicPr/>
              <p:nvPr/>
            </p:nvPicPr>
            <p:blipFill>
              <a:blip r:embed="rId15"/>
              <a:stretch>
                <a:fillRect/>
              </a:stretch>
            </p:blipFill>
            <p:spPr>
              <a:xfrm>
                <a:off x="500974" y="2891510"/>
                <a:ext cx="135720" cy="174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30C73A50-B770-0746-A22A-C6E644E4A2F4}"/>
                  </a:ext>
                </a:extLst>
              </p14:cNvPr>
              <p14:cNvContentPartPr/>
              <p14:nvPr/>
            </p14:nvContentPartPr>
            <p14:xfrm>
              <a:off x="572974" y="2988350"/>
              <a:ext cx="32040" cy="154080"/>
            </p14:xfrm>
          </p:contentPart>
        </mc:Choice>
        <mc:Fallback xmlns="">
          <p:pic>
            <p:nvPicPr>
              <p:cNvPr id="13" name="Ink 12">
                <a:extLst>
                  <a:ext uri="{FF2B5EF4-FFF2-40B4-BE49-F238E27FC236}">
                    <a16:creationId xmlns:a16="http://schemas.microsoft.com/office/drawing/2014/main" id="{30C73A50-B770-0746-A22A-C6E644E4A2F4}"/>
                  </a:ext>
                </a:extLst>
              </p:cNvPr>
              <p:cNvPicPr/>
              <p:nvPr/>
            </p:nvPicPr>
            <p:blipFill>
              <a:blip r:embed="rId17"/>
              <a:stretch>
                <a:fillRect/>
              </a:stretch>
            </p:blipFill>
            <p:spPr>
              <a:xfrm>
                <a:off x="564334" y="2979710"/>
                <a:ext cx="49680" cy="171720"/>
              </a:xfrm>
              <a:prstGeom prst="rect">
                <a:avLst/>
              </a:prstGeom>
            </p:spPr>
          </p:pic>
        </mc:Fallback>
      </mc:AlternateContent>
      <p:grpSp>
        <p:nvGrpSpPr>
          <p:cNvPr id="19" name="Group 18">
            <a:extLst>
              <a:ext uri="{FF2B5EF4-FFF2-40B4-BE49-F238E27FC236}">
                <a16:creationId xmlns:a16="http://schemas.microsoft.com/office/drawing/2014/main" id="{F7B168E6-B6E7-6941-A8ED-9A2242705125}"/>
              </a:ext>
            </a:extLst>
          </p:cNvPr>
          <p:cNvGrpSpPr/>
          <p:nvPr/>
        </p:nvGrpSpPr>
        <p:grpSpPr>
          <a:xfrm>
            <a:off x="474334" y="3853070"/>
            <a:ext cx="160560" cy="290520"/>
            <a:chOff x="474334" y="3853070"/>
            <a:chExt cx="160560" cy="290520"/>
          </a:xfrm>
        </p:grpSpPr>
        <mc:AlternateContent xmlns:mc="http://schemas.openxmlformats.org/markup-compatibility/2006" xmlns:p14="http://schemas.microsoft.com/office/powerpoint/2010/main">
          <mc:Choice Requires="p14">
            <p:contentPart p14:bwMode="auto" r:id="rId18">
              <p14:nvContentPartPr>
                <p14:cNvPr id="17" name="Ink 16">
                  <a:extLst>
                    <a:ext uri="{FF2B5EF4-FFF2-40B4-BE49-F238E27FC236}">
                      <a16:creationId xmlns:a16="http://schemas.microsoft.com/office/drawing/2014/main" id="{6BC6E4A6-1010-4944-9D9E-1B8815E0F57A}"/>
                    </a:ext>
                  </a:extLst>
                </p14:cNvPr>
                <p14:cNvContentPartPr/>
                <p14:nvPr/>
              </p14:nvContentPartPr>
              <p14:xfrm>
                <a:off x="477574" y="3888710"/>
                <a:ext cx="157320" cy="254880"/>
              </p14:xfrm>
            </p:contentPart>
          </mc:Choice>
          <mc:Fallback xmlns="">
            <p:pic>
              <p:nvPicPr>
                <p:cNvPr id="17" name="Ink 16">
                  <a:extLst>
                    <a:ext uri="{FF2B5EF4-FFF2-40B4-BE49-F238E27FC236}">
                      <a16:creationId xmlns:a16="http://schemas.microsoft.com/office/drawing/2014/main" id="{6BC6E4A6-1010-4944-9D9E-1B8815E0F57A}"/>
                    </a:ext>
                  </a:extLst>
                </p:cNvPr>
                <p:cNvPicPr/>
                <p:nvPr/>
              </p:nvPicPr>
              <p:blipFill>
                <a:blip r:embed="rId19"/>
                <a:stretch>
                  <a:fillRect/>
                </a:stretch>
              </p:blipFill>
              <p:spPr>
                <a:xfrm>
                  <a:off x="468574" y="3879710"/>
                  <a:ext cx="17496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A4593AFB-C777-C541-95AC-93F7FA0B7AB4}"/>
                    </a:ext>
                  </a:extLst>
                </p14:cNvPr>
                <p14:cNvContentPartPr/>
                <p14:nvPr/>
              </p14:nvContentPartPr>
              <p14:xfrm>
                <a:off x="474334" y="3853070"/>
                <a:ext cx="109080" cy="37440"/>
              </p14:xfrm>
            </p:contentPart>
          </mc:Choice>
          <mc:Fallback xmlns="">
            <p:pic>
              <p:nvPicPr>
                <p:cNvPr id="18" name="Ink 17">
                  <a:extLst>
                    <a:ext uri="{FF2B5EF4-FFF2-40B4-BE49-F238E27FC236}">
                      <a16:creationId xmlns:a16="http://schemas.microsoft.com/office/drawing/2014/main" id="{A4593AFB-C777-C541-95AC-93F7FA0B7AB4}"/>
                    </a:ext>
                  </a:extLst>
                </p:cNvPr>
                <p:cNvPicPr/>
                <p:nvPr/>
              </p:nvPicPr>
              <p:blipFill>
                <a:blip r:embed="rId21"/>
                <a:stretch>
                  <a:fillRect/>
                </a:stretch>
              </p:blipFill>
              <p:spPr>
                <a:xfrm>
                  <a:off x="465694" y="3844430"/>
                  <a:ext cx="126720" cy="55080"/>
                </a:xfrm>
                <a:prstGeom prst="rect">
                  <a:avLst/>
                </a:prstGeom>
              </p:spPr>
            </p:pic>
          </mc:Fallback>
        </mc:AlternateContent>
      </p:grpSp>
      <p:pic>
        <p:nvPicPr>
          <p:cNvPr id="15" name="Audio 14">
            <a:hlinkClick r:id="" action="ppaction://media"/>
            <a:extLst>
              <a:ext uri="{FF2B5EF4-FFF2-40B4-BE49-F238E27FC236}">
                <a16:creationId xmlns:a16="http://schemas.microsoft.com/office/drawing/2014/main" id="{BAC95489-2589-4444-ADCA-84598AB69D08}"/>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9943486"/>
      </p:ext>
    </p:extLst>
  </p:cSld>
  <p:clrMapOvr>
    <a:masterClrMapping/>
  </p:clrMapOvr>
  <mc:AlternateContent xmlns:mc="http://schemas.openxmlformats.org/markup-compatibility/2006" xmlns:p14="http://schemas.microsoft.com/office/powerpoint/2010/main">
    <mc:Choice Requires="p14">
      <p:transition spd="slow" p14:dur="2000" advTm="67932"/>
    </mc:Choice>
    <mc:Fallback xmlns="">
      <p:transition spd="slow" advTm="67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F5FDE-D509-8E4C-98BB-75E2E08FBFEA}"/>
              </a:ext>
            </a:extLst>
          </p:cNvPr>
          <p:cNvSpPr>
            <a:spLocks noGrp="1"/>
          </p:cNvSpPr>
          <p:nvPr>
            <p:ph type="title"/>
          </p:nvPr>
        </p:nvSpPr>
        <p:spPr/>
        <p:txBody>
          <a:bodyPr>
            <a:normAutofit/>
          </a:bodyPr>
          <a:lstStyle/>
          <a:p>
            <a:r>
              <a:rPr lang="en-GB" sz="3600" dirty="0"/>
              <a:t>Icons to guide you</a:t>
            </a:r>
          </a:p>
        </p:txBody>
      </p:sp>
      <p:sp>
        <p:nvSpPr>
          <p:cNvPr id="6" name="TextBox 5">
            <a:extLst>
              <a:ext uri="{FF2B5EF4-FFF2-40B4-BE49-F238E27FC236}">
                <a16:creationId xmlns:a16="http://schemas.microsoft.com/office/drawing/2014/main" id="{3C79EB48-667E-DD4E-A012-771C75A0DFEB}"/>
              </a:ext>
            </a:extLst>
          </p:cNvPr>
          <p:cNvSpPr txBox="1"/>
          <p:nvPr/>
        </p:nvSpPr>
        <p:spPr>
          <a:xfrm>
            <a:off x="1303867" y="1970947"/>
            <a:ext cx="9465733" cy="646331"/>
          </a:xfrm>
          <a:prstGeom prst="rect">
            <a:avLst/>
          </a:prstGeom>
          <a:noFill/>
        </p:spPr>
        <p:txBody>
          <a:bodyPr wrap="square" rtlCol="0">
            <a:spAutoFit/>
          </a:bodyPr>
          <a:lstStyle/>
          <a:p>
            <a:r>
              <a:rPr lang="en-GB" dirty="0"/>
              <a:t>The URC Learning Hub uses a variety of icons as visual alerts to allow you to see at a glance the kind of activity that is coming up. </a:t>
            </a:r>
          </a:p>
        </p:txBody>
      </p:sp>
      <p:pic>
        <p:nvPicPr>
          <p:cNvPr id="12" name="Content Placeholder 11" descr="Graphical user interface, text, application&#10;&#10;Description automatically generated">
            <a:extLst>
              <a:ext uri="{FF2B5EF4-FFF2-40B4-BE49-F238E27FC236}">
                <a16:creationId xmlns:a16="http://schemas.microsoft.com/office/drawing/2014/main" id="{79AD99D3-CD6B-D446-B1D9-4B729DC18166}"/>
              </a:ext>
            </a:extLst>
          </p:cNvPr>
          <p:cNvPicPr>
            <a:picLocks noGrp="1" noChangeAspect="1"/>
          </p:cNvPicPr>
          <p:nvPr>
            <p:ph idx="1"/>
          </p:nvPr>
        </p:nvPicPr>
        <p:blipFill>
          <a:blip r:embed="rId4"/>
          <a:stretch>
            <a:fillRect/>
          </a:stretch>
        </p:blipFill>
        <p:spPr>
          <a:xfrm>
            <a:off x="2494230" y="2851149"/>
            <a:ext cx="7263865" cy="3327581"/>
          </a:xfrm>
        </p:spPr>
      </p:pic>
      <p:pic>
        <p:nvPicPr>
          <p:cNvPr id="3" name="Audio 2">
            <a:hlinkClick r:id="" action="ppaction://media"/>
            <a:extLst>
              <a:ext uri="{FF2B5EF4-FFF2-40B4-BE49-F238E27FC236}">
                <a16:creationId xmlns:a16="http://schemas.microsoft.com/office/drawing/2014/main" id="{CD8BC942-5BB9-4ACF-A9C6-F52D21941A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75779148"/>
      </p:ext>
    </p:extLst>
  </p:cSld>
  <p:clrMapOvr>
    <a:masterClrMapping/>
  </p:clrMapOvr>
  <mc:AlternateContent xmlns:mc="http://schemas.openxmlformats.org/markup-compatibility/2006" xmlns:p14="http://schemas.microsoft.com/office/powerpoint/2010/main">
    <mc:Choice Requires="p14">
      <p:transition spd="slow" p14:dur="2000" advTm="12437"/>
    </mc:Choice>
    <mc:Fallback xmlns="">
      <p:transition spd="slow" advTm="12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124D-CB1A-1D4B-AA30-C925157EBAFB}"/>
              </a:ext>
            </a:extLst>
          </p:cNvPr>
          <p:cNvSpPr>
            <a:spLocks noGrp="1"/>
          </p:cNvSpPr>
          <p:nvPr>
            <p:ph type="title"/>
          </p:nvPr>
        </p:nvSpPr>
        <p:spPr/>
        <p:txBody>
          <a:bodyPr>
            <a:normAutofit/>
          </a:bodyPr>
          <a:lstStyle/>
          <a:p>
            <a:r>
              <a:rPr lang="en-GB" sz="3600" dirty="0"/>
              <a:t>Closing the left-hand column</a:t>
            </a:r>
          </a:p>
        </p:txBody>
      </p:sp>
      <p:pic>
        <p:nvPicPr>
          <p:cNvPr id="4" name="Content Placeholder 3" descr="Graphical user interface, text, application, Teams&#10;&#10;Description automatically generated">
            <a:extLst>
              <a:ext uri="{FF2B5EF4-FFF2-40B4-BE49-F238E27FC236}">
                <a16:creationId xmlns:a16="http://schemas.microsoft.com/office/drawing/2014/main" id="{CCA3F79D-2267-6446-9835-566A5145CAA9}"/>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61204" y="2212200"/>
            <a:ext cx="3338400" cy="121680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C65656AE-05AC-AF4E-9334-AF281EC7D3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204" y="4267789"/>
            <a:ext cx="2817914" cy="1393200"/>
          </a:xfrm>
          <a:prstGeom prst="rect">
            <a:avLst/>
          </a:prstGeom>
        </p:spPr>
      </p:pic>
      <p:sp>
        <p:nvSpPr>
          <p:cNvPr id="7" name="TextBox 6">
            <a:extLst>
              <a:ext uri="{FF2B5EF4-FFF2-40B4-BE49-F238E27FC236}">
                <a16:creationId xmlns:a16="http://schemas.microsoft.com/office/drawing/2014/main" id="{0187449E-460F-1F41-AF29-786F521F3C0F}"/>
              </a:ext>
            </a:extLst>
          </p:cNvPr>
          <p:cNvSpPr txBox="1"/>
          <p:nvPr/>
        </p:nvSpPr>
        <p:spPr>
          <a:xfrm>
            <a:off x="5290457" y="2429691"/>
            <a:ext cx="5499463" cy="3970318"/>
          </a:xfrm>
          <a:prstGeom prst="rect">
            <a:avLst/>
          </a:prstGeom>
          <a:noFill/>
        </p:spPr>
        <p:txBody>
          <a:bodyPr wrap="square" rtlCol="0">
            <a:spAutoFit/>
          </a:bodyPr>
          <a:lstStyle/>
          <a:p>
            <a:r>
              <a:rPr lang="en-GB" dirty="0"/>
              <a:t>Other hints for navigating this programme involve closing down the left-hand column temporarily and scrolling.</a:t>
            </a:r>
          </a:p>
          <a:p>
            <a:r>
              <a:rPr lang="en-GB" dirty="0"/>
              <a:t> </a:t>
            </a:r>
          </a:p>
          <a:p>
            <a:r>
              <a:rPr lang="en-GB" dirty="0"/>
              <a:t>To close the left column, click on the three horizontal lines in the top left-hand side of the screen – 1 on the image on the left of this slide, and the middle column will expand – 2 on the image. </a:t>
            </a:r>
          </a:p>
          <a:p>
            <a:endParaRPr lang="en-GB" dirty="0"/>
          </a:p>
          <a:p>
            <a:r>
              <a:rPr lang="en-GB" dirty="0"/>
              <a:t>When you need to get the hidden navigation back just click on the three lines again. The left column will reappear and allow you to move back to your Dashboard, and beyond the course you are currently in.</a:t>
            </a:r>
          </a:p>
          <a:p>
            <a:r>
              <a:rPr lang="en-GB" dirty="0"/>
              <a:t> </a:t>
            </a:r>
          </a:p>
          <a:p>
            <a:endParaRPr lang="en-GB" dirty="0"/>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3CB8C788-39DC-D44F-A37B-6761637338CF}"/>
                  </a:ext>
                </a:extLst>
              </p14:cNvPr>
              <p14:cNvContentPartPr/>
              <p14:nvPr/>
            </p14:nvContentPartPr>
            <p14:xfrm>
              <a:off x="603646" y="2212452"/>
              <a:ext cx="170280" cy="176760"/>
            </p14:xfrm>
          </p:contentPart>
        </mc:Choice>
        <mc:Fallback xmlns="">
          <p:pic>
            <p:nvPicPr>
              <p:cNvPr id="5" name="Ink 4">
                <a:extLst>
                  <a:ext uri="{FF2B5EF4-FFF2-40B4-BE49-F238E27FC236}">
                    <a16:creationId xmlns:a16="http://schemas.microsoft.com/office/drawing/2014/main" id="{3CB8C788-39DC-D44F-A37B-6761637338CF}"/>
                  </a:ext>
                </a:extLst>
              </p:cNvPr>
              <p:cNvPicPr/>
              <p:nvPr/>
            </p:nvPicPr>
            <p:blipFill>
              <a:blip r:embed="rId7"/>
              <a:stretch>
                <a:fillRect/>
              </a:stretch>
            </p:blipFill>
            <p:spPr>
              <a:xfrm>
                <a:off x="595006" y="2203452"/>
                <a:ext cx="187920" cy="194400"/>
              </a:xfrm>
              <a:prstGeom prst="rect">
                <a:avLst/>
              </a:prstGeom>
            </p:spPr>
          </p:pic>
        </mc:Fallback>
      </mc:AlternateContent>
      <p:grpSp>
        <p:nvGrpSpPr>
          <p:cNvPr id="10" name="Group 9">
            <a:extLst>
              <a:ext uri="{FF2B5EF4-FFF2-40B4-BE49-F238E27FC236}">
                <a16:creationId xmlns:a16="http://schemas.microsoft.com/office/drawing/2014/main" id="{F73642B9-78FF-374E-B7FA-08D2BA7892BC}"/>
              </a:ext>
            </a:extLst>
          </p:cNvPr>
          <p:cNvGrpSpPr/>
          <p:nvPr/>
        </p:nvGrpSpPr>
        <p:grpSpPr>
          <a:xfrm>
            <a:off x="501046" y="1920492"/>
            <a:ext cx="170640" cy="237240"/>
            <a:chOff x="501046" y="1920492"/>
            <a:chExt cx="170640" cy="237240"/>
          </a:xfrm>
        </p:grpSpPr>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1B87CF83-E3F3-584E-A36F-0D83451D6838}"/>
                    </a:ext>
                  </a:extLst>
                </p14:cNvPr>
                <p14:cNvContentPartPr/>
                <p14:nvPr/>
              </p14:nvContentPartPr>
              <p14:xfrm>
                <a:off x="521566" y="1920492"/>
                <a:ext cx="99000" cy="213840"/>
              </p14:xfrm>
            </p:contentPart>
          </mc:Choice>
          <mc:Fallback xmlns="">
            <p:pic>
              <p:nvPicPr>
                <p:cNvPr id="8" name="Ink 7">
                  <a:extLst>
                    <a:ext uri="{FF2B5EF4-FFF2-40B4-BE49-F238E27FC236}">
                      <a16:creationId xmlns:a16="http://schemas.microsoft.com/office/drawing/2014/main" id="{1B87CF83-E3F3-584E-A36F-0D83451D6838}"/>
                    </a:ext>
                  </a:extLst>
                </p:cNvPr>
                <p:cNvPicPr/>
                <p:nvPr/>
              </p:nvPicPr>
              <p:blipFill>
                <a:blip r:embed="rId9"/>
                <a:stretch>
                  <a:fillRect/>
                </a:stretch>
              </p:blipFill>
              <p:spPr>
                <a:xfrm>
                  <a:off x="512926" y="1911492"/>
                  <a:ext cx="11664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DC352314-15F4-F046-B951-086B8F139F03}"/>
                    </a:ext>
                  </a:extLst>
                </p14:cNvPr>
                <p14:cNvContentPartPr/>
                <p14:nvPr/>
              </p14:nvContentPartPr>
              <p14:xfrm>
                <a:off x="501046" y="2147652"/>
                <a:ext cx="170640" cy="10080"/>
              </p14:xfrm>
            </p:contentPart>
          </mc:Choice>
          <mc:Fallback xmlns="">
            <p:pic>
              <p:nvPicPr>
                <p:cNvPr id="9" name="Ink 8">
                  <a:extLst>
                    <a:ext uri="{FF2B5EF4-FFF2-40B4-BE49-F238E27FC236}">
                      <a16:creationId xmlns:a16="http://schemas.microsoft.com/office/drawing/2014/main" id="{DC352314-15F4-F046-B951-086B8F139F03}"/>
                    </a:ext>
                  </a:extLst>
                </p:cNvPr>
                <p:cNvPicPr/>
                <p:nvPr/>
              </p:nvPicPr>
              <p:blipFill>
                <a:blip r:embed="rId11"/>
                <a:stretch>
                  <a:fillRect/>
                </a:stretch>
              </p:blipFill>
              <p:spPr>
                <a:xfrm>
                  <a:off x="492046" y="2139012"/>
                  <a:ext cx="188280" cy="277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2">
            <p14:nvContentPartPr>
              <p14:cNvPr id="11" name="Ink 10">
                <a:extLst>
                  <a:ext uri="{FF2B5EF4-FFF2-40B4-BE49-F238E27FC236}">
                    <a16:creationId xmlns:a16="http://schemas.microsoft.com/office/drawing/2014/main" id="{0785BEFB-5D60-7C4A-846F-EC6C6DE59618}"/>
                  </a:ext>
                </a:extLst>
              </p14:cNvPr>
              <p14:cNvContentPartPr/>
              <p14:nvPr/>
            </p14:nvContentPartPr>
            <p14:xfrm>
              <a:off x="1739806" y="4314492"/>
              <a:ext cx="204840" cy="220320"/>
            </p14:xfrm>
          </p:contentPart>
        </mc:Choice>
        <mc:Fallback xmlns="">
          <p:pic>
            <p:nvPicPr>
              <p:cNvPr id="11" name="Ink 10">
                <a:extLst>
                  <a:ext uri="{FF2B5EF4-FFF2-40B4-BE49-F238E27FC236}">
                    <a16:creationId xmlns:a16="http://schemas.microsoft.com/office/drawing/2014/main" id="{0785BEFB-5D60-7C4A-846F-EC6C6DE59618}"/>
                  </a:ext>
                </a:extLst>
              </p:cNvPr>
              <p:cNvPicPr/>
              <p:nvPr/>
            </p:nvPicPr>
            <p:blipFill>
              <a:blip r:embed="rId13"/>
              <a:stretch>
                <a:fillRect/>
              </a:stretch>
            </p:blipFill>
            <p:spPr>
              <a:xfrm>
                <a:off x="1731166" y="4305852"/>
                <a:ext cx="222480" cy="237960"/>
              </a:xfrm>
              <a:prstGeom prst="rect">
                <a:avLst/>
              </a:prstGeom>
            </p:spPr>
          </p:pic>
        </mc:Fallback>
      </mc:AlternateContent>
      <p:pic>
        <p:nvPicPr>
          <p:cNvPr id="3" name="Audio 2">
            <a:hlinkClick r:id="" action="ppaction://media"/>
            <a:extLst>
              <a:ext uri="{FF2B5EF4-FFF2-40B4-BE49-F238E27FC236}">
                <a16:creationId xmlns:a16="http://schemas.microsoft.com/office/drawing/2014/main" id="{A6C3B8C9-D97B-4461-BDAE-8D9A00EBA02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3908765"/>
      </p:ext>
    </p:extLst>
  </p:cSld>
  <p:clrMapOvr>
    <a:masterClrMapping/>
  </p:clrMapOvr>
  <mc:AlternateContent xmlns:mc="http://schemas.openxmlformats.org/markup-compatibility/2006" xmlns:p14="http://schemas.microsoft.com/office/powerpoint/2010/main">
    <mc:Choice Requires="p14">
      <p:transition spd="slow" p14:dur="2000" advTm="33878"/>
    </mc:Choice>
    <mc:Fallback xmlns="">
      <p:transition spd="slow" advTm="33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D145-637D-0748-AD45-BBC4B3817668}"/>
              </a:ext>
            </a:extLst>
          </p:cNvPr>
          <p:cNvSpPr>
            <a:spLocks noGrp="1"/>
          </p:cNvSpPr>
          <p:nvPr>
            <p:ph type="title"/>
          </p:nvPr>
        </p:nvSpPr>
        <p:spPr/>
        <p:txBody>
          <a:bodyPr>
            <a:normAutofit/>
          </a:bodyPr>
          <a:lstStyle/>
          <a:p>
            <a:r>
              <a:rPr lang="en-GB" sz="3600" dirty="0"/>
              <a:t>Scrolling </a:t>
            </a:r>
          </a:p>
        </p:txBody>
      </p:sp>
      <p:pic>
        <p:nvPicPr>
          <p:cNvPr id="4" name="Content Placeholder 3" descr="Graphical user interface, text, application&#10;&#10;Description automatically generated">
            <a:extLst>
              <a:ext uri="{FF2B5EF4-FFF2-40B4-BE49-F238E27FC236}">
                <a16:creationId xmlns:a16="http://schemas.microsoft.com/office/drawing/2014/main" id="{AEAB44E9-46CF-4448-BAF1-9123D5DF19A1}"/>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25694" y="2563109"/>
            <a:ext cx="3209600" cy="2336400"/>
          </a:xfrm>
          <a:prstGeom prst="rect">
            <a:avLst/>
          </a:prstGeom>
        </p:spPr>
      </p:pic>
      <p:sp>
        <p:nvSpPr>
          <p:cNvPr id="5" name="TextBox 4">
            <a:extLst>
              <a:ext uri="{FF2B5EF4-FFF2-40B4-BE49-F238E27FC236}">
                <a16:creationId xmlns:a16="http://schemas.microsoft.com/office/drawing/2014/main" id="{8BAB9559-26C5-514D-BEA3-736438FD1385}"/>
              </a:ext>
            </a:extLst>
          </p:cNvPr>
          <p:cNvSpPr txBox="1"/>
          <p:nvPr/>
        </p:nvSpPr>
        <p:spPr>
          <a:xfrm>
            <a:off x="5577839" y="2377438"/>
            <a:ext cx="5891350" cy="2585323"/>
          </a:xfrm>
          <a:prstGeom prst="rect">
            <a:avLst/>
          </a:prstGeom>
          <a:noFill/>
        </p:spPr>
        <p:txBody>
          <a:bodyPr wrap="square" rtlCol="0">
            <a:spAutoFit/>
          </a:bodyPr>
          <a:lstStyle/>
          <a:p>
            <a:endParaRPr lang="en-GB" dirty="0"/>
          </a:p>
          <a:p>
            <a:r>
              <a:rPr lang="en-GB" dirty="0"/>
              <a:t>Once you have found the page in the programme that you need you may also need to scroll down the screen a little in order to see the whole page. This should only result in you temporarily losing sight of the heading on that page. You will note that the little blue arrows appear at the bottom of the page as well as at the top. So, when you have finished on the current page you should not need to scroll back up in order to move to the next page. </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36B94D2E-5D3C-0E47-BAD2-D24D5A103687}"/>
                  </a:ext>
                </a:extLst>
              </p14:cNvPr>
              <p14:cNvContentPartPr/>
              <p14:nvPr/>
            </p14:nvContentPartPr>
            <p14:xfrm>
              <a:off x="3595606" y="4677372"/>
              <a:ext cx="247320" cy="207000"/>
            </p14:xfrm>
          </p:contentPart>
        </mc:Choice>
        <mc:Fallback xmlns="">
          <p:pic>
            <p:nvPicPr>
              <p:cNvPr id="3" name="Ink 2">
                <a:extLst>
                  <a:ext uri="{FF2B5EF4-FFF2-40B4-BE49-F238E27FC236}">
                    <a16:creationId xmlns:a16="http://schemas.microsoft.com/office/drawing/2014/main" id="{36B94D2E-5D3C-0E47-BAD2-D24D5A103687}"/>
                  </a:ext>
                </a:extLst>
              </p:cNvPr>
              <p:cNvPicPr/>
              <p:nvPr/>
            </p:nvPicPr>
            <p:blipFill>
              <a:blip r:embed="rId6"/>
              <a:stretch>
                <a:fillRect/>
              </a:stretch>
            </p:blipFill>
            <p:spPr>
              <a:xfrm>
                <a:off x="3586966" y="4668372"/>
                <a:ext cx="264960" cy="224640"/>
              </a:xfrm>
              <a:prstGeom prst="rect">
                <a:avLst/>
              </a:prstGeom>
            </p:spPr>
          </p:pic>
        </mc:Fallback>
      </mc:AlternateContent>
      <p:pic>
        <p:nvPicPr>
          <p:cNvPr id="6" name="Audio 5">
            <a:hlinkClick r:id="" action="ppaction://media"/>
            <a:extLst>
              <a:ext uri="{FF2B5EF4-FFF2-40B4-BE49-F238E27FC236}">
                <a16:creationId xmlns:a16="http://schemas.microsoft.com/office/drawing/2014/main" id="{8D126F1E-1218-458D-B8B0-80E8EF7699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9811392"/>
      </p:ext>
    </p:extLst>
  </p:cSld>
  <p:clrMapOvr>
    <a:masterClrMapping/>
  </p:clrMapOvr>
  <mc:AlternateContent xmlns:mc="http://schemas.openxmlformats.org/markup-compatibility/2006" xmlns:p14="http://schemas.microsoft.com/office/powerpoint/2010/main">
    <mc:Choice Requires="p14">
      <p:transition spd="slow" p14:dur="2000" advTm="27095"/>
    </mc:Choice>
    <mc:Fallback xmlns="">
      <p:transition spd="slow" advTm="27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0B02-6A61-0642-B084-8E08EAD687F5}"/>
              </a:ext>
            </a:extLst>
          </p:cNvPr>
          <p:cNvSpPr>
            <a:spLocks noGrp="1"/>
          </p:cNvSpPr>
          <p:nvPr>
            <p:ph type="title"/>
          </p:nvPr>
        </p:nvSpPr>
        <p:spPr/>
        <p:txBody>
          <a:bodyPr>
            <a:normAutofit/>
          </a:bodyPr>
          <a:lstStyle/>
          <a:p>
            <a:r>
              <a:rPr lang="en-GB" sz="3600" dirty="0"/>
              <a:t>Printing</a:t>
            </a:r>
          </a:p>
        </p:txBody>
      </p:sp>
      <p:pic>
        <p:nvPicPr>
          <p:cNvPr id="4" name="Content Placeholder 3" descr="Graphical user interface, text, application, email&#10;&#10;Description automatically generated">
            <a:extLst>
              <a:ext uri="{FF2B5EF4-FFF2-40B4-BE49-F238E27FC236}">
                <a16:creationId xmlns:a16="http://schemas.microsoft.com/office/drawing/2014/main" id="{F15FA178-A8B7-8B48-A136-59CB124C0CA6}"/>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78375" y="2092847"/>
            <a:ext cx="3753164" cy="1976400"/>
          </a:xfrm>
          <a:prstGeom prst="rect">
            <a:avLst/>
          </a:prstGeom>
        </p:spPr>
      </p:pic>
      <p:pic>
        <p:nvPicPr>
          <p:cNvPr id="5" name="Picture 4" descr="Graphical user interface, application, Word&#10;&#10;Description automatically generated">
            <a:extLst>
              <a:ext uri="{FF2B5EF4-FFF2-40B4-BE49-F238E27FC236}">
                <a16:creationId xmlns:a16="http://schemas.microsoft.com/office/drawing/2014/main" id="{63CB0FE7-F7D0-0240-9615-F3B4B1A8C5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1953" y="4381971"/>
            <a:ext cx="3779586" cy="1717199"/>
          </a:xfrm>
          <a:prstGeom prst="rect">
            <a:avLst/>
          </a:prstGeom>
        </p:spPr>
      </p:pic>
      <p:sp>
        <p:nvSpPr>
          <p:cNvPr id="6" name="TextBox 5">
            <a:extLst>
              <a:ext uri="{FF2B5EF4-FFF2-40B4-BE49-F238E27FC236}">
                <a16:creationId xmlns:a16="http://schemas.microsoft.com/office/drawing/2014/main" id="{7D7BCE7A-5635-C943-ABD5-234E3198055C}"/>
              </a:ext>
            </a:extLst>
          </p:cNvPr>
          <p:cNvSpPr txBox="1"/>
          <p:nvPr/>
        </p:nvSpPr>
        <p:spPr>
          <a:xfrm>
            <a:off x="5120640" y="2236539"/>
            <a:ext cx="6139543" cy="4247317"/>
          </a:xfrm>
          <a:prstGeom prst="rect">
            <a:avLst/>
          </a:prstGeom>
          <a:noFill/>
        </p:spPr>
        <p:txBody>
          <a:bodyPr wrap="square" rtlCol="0">
            <a:spAutoFit/>
          </a:bodyPr>
          <a:lstStyle/>
          <a:p>
            <a:r>
              <a:rPr lang="en-GB" dirty="0"/>
              <a:t>You won’t normally need to print anything out on this programme but if you do want to then there will usually be a printable version of that item available in the area called </a:t>
            </a:r>
            <a:r>
              <a:rPr lang="en-GB" i="1" dirty="0"/>
              <a:t>URC publications, transcriptions and other printable documents</a:t>
            </a:r>
            <a:r>
              <a:rPr lang="en-GB" dirty="0"/>
              <a:t> in the </a:t>
            </a:r>
            <a:r>
              <a:rPr lang="en-GB" i="1" dirty="0"/>
              <a:t>Introduction</a:t>
            </a:r>
            <a:r>
              <a:rPr lang="en-GB" dirty="0"/>
              <a:t> section.</a:t>
            </a:r>
          </a:p>
          <a:p>
            <a:endParaRPr lang="en-GB" dirty="0"/>
          </a:p>
          <a:p>
            <a:endParaRPr lang="en-GB" dirty="0"/>
          </a:p>
          <a:p>
            <a:endParaRPr lang="en-GB" dirty="0"/>
          </a:p>
          <a:p>
            <a:r>
              <a:rPr lang="en-GB" dirty="0"/>
              <a:t>From a green book section you can also choose to print a page of content. Towards the top right-hand corner of pages in ‘green book’ resources, you will see a gearwheel icon – click on that to see the options. To print just the page that you’re on click on “print this chapter”; to print all the pages in the section press “print contiguous”.</a:t>
            </a:r>
          </a:p>
          <a:p>
            <a:endParaRPr lang="en-GB" dirty="0"/>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9080B9BD-1638-7A49-B99D-4E82E21EEE13}"/>
                  </a:ext>
                </a:extLst>
              </p14:cNvPr>
              <p14:cNvContentPartPr/>
              <p14:nvPr/>
            </p14:nvContentPartPr>
            <p14:xfrm>
              <a:off x="2916646" y="2248092"/>
              <a:ext cx="271800" cy="214200"/>
            </p14:xfrm>
          </p:contentPart>
        </mc:Choice>
        <mc:Fallback xmlns="">
          <p:pic>
            <p:nvPicPr>
              <p:cNvPr id="3" name="Ink 2">
                <a:extLst>
                  <a:ext uri="{FF2B5EF4-FFF2-40B4-BE49-F238E27FC236}">
                    <a16:creationId xmlns:a16="http://schemas.microsoft.com/office/drawing/2014/main" id="{9080B9BD-1638-7A49-B99D-4E82E21EEE13}"/>
                  </a:ext>
                </a:extLst>
              </p:cNvPr>
              <p:cNvPicPr/>
              <p:nvPr/>
            </p:nvPicPr>
            <p:blipFill>
              <a:blip r:embed="rId7"/>
              <a:stretch>
                <a:fillRect/>
              </a:stretch>
            </p:blipFill>
            <p:spPr>
              <a:xfrm>
                <a:off x="2907646" y="2239452"/>
                <a:ext cx="289440" cy="231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0E3A62EA-359D-0D4E-812F-EE5CB5989F70}"/>
                  </a:ext>
                </a:extLst>
              </p14:cNvPr>
              <p14:cNvContentPartPr/>
              <p14:nvPr/>
            </p14:nvContentPartPr>
            <p14:xfrm>
              <a:off x="2963446" y="5490972"/>
              <a:ext cx="1127160" cy="185400"/>
            </p14:xfrm>
          </p:contentPart>
        </mc:Choice>
        <mc:Fallback xmlns="">
          <p:pic>
            <p:nvPicPr>
              <p:cNvPr id="7" name="Ink 6">
                <a:extLst>
                  <a:ext uri="{FF2B5EF4-FFF2-40B4-BE49-F238E27FC236}">
                    <a16:creationId xmlns:a16="http://schemas.microsoft.com/office/drawing/2014/main" id="{0E3A62EA-359D-0D4E-812F-EE5CB5989F70}"/>
                  </a:ext>
                </a:extLst>
              </p:cNvPr>
              <p:cNvPicPr/>
              <p:nvPr/>
            </p:nvPicPr>
            <p:blipFill>
              <a:blip r:embed="rId9"/>
              <a:stretch>
                <a:fillRect/>
              </a:stretch>
            </p:blipFill>
            <p:spPr>
              <a:xfrm>
                <a:off x="2954446" y="5482332"/>
                <a:ext cx="1144800" cy="203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0E4B671C-41F8-D54F-8318-66104081E648}"/>
                  </a:ext>
                </a:extLst>
              </p14:cNvPr>
              <p14:cNvContentPartPr/>
              <p14:nvPr/>
            </p14:nvContentPartPr>
            <p14:xfrm>
              <a:off x="2967406" y="5297652"/>
              <a:ext cx="954360" cy="181080"/>
            </p14:xfrm>
          </p:contentPart>
        </mc:Choice>
        <mc:Fallback xmlns="">
          <p:pic>
            <p:nvPicPr>
              <p:cNvPr id="8" name="Ink 7">
                <a:extLst>
                  <a:ext uri="{FF2B5EF4-FFF2-40B4-BE49-F238E27FC236}">
                    <a16:creationId xmlns:a16="http://schemas.microsoft.com/office/drawing/2014/main" id="{0E4B671C-41F8-D54F-8318-66104081E648}"/>
                  </a:ext>
                </a:extLst>
              </p:cNvPr>
              <p:cNvPicPr/>
              <p:nvPr/>
            </p:nvPicPr>
            <p:blipFill>
              <a:blip r:embed="rId11"/>
              <a:stretch>
                <a:fillRect/>
              </a:stretch>
            </p:blipFill>
            <p:spPr>
              <a:xfrm>
                <a:off x="2958406" y="5289012"/>
                <a:ext cx="972000" cy="198720"/>
              </a:xfrm>
              <a:prstGeom prst="rect">
                <a:avLst/>
              </a:prstGeom>
            </p:spPr>
          </p:pic>
        </mc:Fallback>
      </mc:AlternateContent>
      <p:grpSp>
        <p:nvGrpSpPr>
          <p:cNvPr id="11" name="Group 10">
            <a:extLst>
              <a:ext uri="{FF2B5EF4-FFF2-40B4-BE49-F238E27FC236}">
                <a16:creationId xmlns:a16="http://schemas.microsoft.com/office/drawing/2014/main" id="{7C6906CE-CA0F-AC4A-B9BB-65E41EFEE6E5}"/>
              </a:ext>
            </a:extLst>
          </p:cNvPr>
          <p:cNvGrpSpPr/>
          <p:nvPr/>
        </p:nvGrpSpPr>
        <p:grpSpPr>
          <a:xfrm>
            <a:off x="8966446" y="5546772"/>
            <a:ext cx="12240" cy="7560"/>
            <a:chOff x="8966446" y="5546772"/>
            <a:chExt cx="12240" cy="7560"/>
          </a:xfrm>
        </p:grpSpPr>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D0B35BA1-A07D-E743-8959-0275ECB42411}"/>
                    </a:ext>
                  </a:extLst>
                </p14:cNvPr>
                <p14:cNvContentPartPr/>
                <p14:nvPr/>
              </p14:nvContentPartPr>
              <p14:xfrm>
                <a:off x="8966446" y="5553972"/>
                <a:ext cx="360" cy="360"/>
              </p14:xfrm>
            </p:contentPart>
          </mc:Choice>
          <mc:Fallback xmlns="">
            <p:pic>
              <p:nvPicPr>
                <p:cNvPr id="9" name="Ink 8">
                  <a:extLst>
                    <a:ext uri="{FF2B5EF4-FFF2-40B4-BE49-F238E27FC236}">
                      <a16:creationId xmlns:a16="http://schemas.microsoft.com/office/drawing/2014/main" id="{D0B35BA1-A07D-E743-8959-0275ECB42411}"/>
                    </a:ext>
                  </a:extLst>
                </p:cNvPr>
                <p:cNvPicPr/>
                <p:nvPr/>
              </p:nvPicPr>
              <p:blipFill>
                <a:blip r:embed="rId13"/>
                <a:stretch>
                  <a:fillRect/>
                </a:stretch>
              </p:blipFill>
              <p:spPr>
                <a:xfrm>
                  <a:off x="8957446" y="5544972"/>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Ink 9">
                  <a:extLst>
                    <a:ext uri="{FF2B5EF4-FFF2-40B4-BE49-F238E27FC236}">
                      <a16:creationId xmlns:a16="http://schemas.microsoft.com/office/drawing/2014/main" id="{3D4DF593-1387-B64D-9AEC-013DD5EBBE97}"/>
                    </a:ext>
                  </a:extLst>
                </p14:cNvPr>
                <p14:cNvContentPartPr/>
                <p14:nvPr/>
              </p14:nvContentPartPr>
              <p14:xfrm>
                <a:off x="8978326" y="5546772"/>
                <a:ext cx="360" cy="360"/>
              </p14:xfrm>
            </p:contentPart>
          </mc:Choice>
          <mc:Fallback xmlns="">
            <p:pic>
              <p:nvPicPr>
                <p:cNvPr id="10" name="Ink 9">
                  <a:extLst>
                    <a:ext uri="{FF2B5EF4-FFF2-40B4-BE49-F238E27FC236}">
                      <a16:creationId xmlns:a16="http://schemas.microsoft.com/office/drawing/2014/main" id="{3D4DF593-1387-B64D-9AEC-013DD5EBBE97}"/>
                    </a:ext>
                  </a:extLst>
                </p:cNvPr>
                <p:cNvPicPr/>
                <p:nvPr/>
              </p:nvPicPr>
              <p:blipFill>
                <a:blip r:embed="rId13"/>
                <a:stretch>
                  <a:fillRect/>
                </a:stretch>
              </p:blipFill>
              <p:spPr>
                <a:xfrm>
                  <a:off x="8969326" y="5537772"/>
                  <a:ext cx="18000" cy="18000"/>
                </a:xfrm>
                <a:prstGeom prst="rect">
                  <a:avLst/>
                </a:prstGeom>
              </p:spPr>
            </p:pic>
          </mc:Fallback>
        </mc:AlternateContent>
      </p:grpSp>
      <p:pic>
        <p:nvPicPr>
          <p:cNvPr id="12" name="Audio 11">
            <a:hlinkClick r:id="" action="ppaction://media"/>
            <a:extLst>
              <a:ext uri="{FF2B5EF4-FFF2-40B4-BE49-F238E27FC236}">
                <a16:creationId xmlns:a16="http://schemas.microsoft.com/office/drawing/2014/main" id="{78252578-7361-405B-B7DA-01EFB8656B8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19121979"/>
      </p:ext>
    </p:extLst>
  </p:cSld>
  <p:clrMapOvr>
    <a:masterClrMapping/>
  </p:clrMapOvr>
  <mc:AlternateContent xmlns:mc="http://schemas.openxmlformats.org/markup-compatibility/2006" xmlns:p14="http://schemas.microsoft.com/office/powerpoint/2010/main">
    <mc:Choice Requires="p14">
      <p:transition spd="slow" p14:dur="2000" advTm="42310"/>
    </mc:Choice>
    <mc:Fallback xmlns="">
      <p:transition spd="slow" advTm="42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2005</TotalTime>
  <Words>1661</Words>
  <Application>Microsoft Macintosh PowerPoint</Application>
  <PresentationFormat>Widescreen</PresentationFormat>
  <Paragraphs>83</Paragraphs>
  <Slides>15</Slides>
  <Notes>2</Notes>
  <HiddenSlides>0</HiddenSlides>
  <MMClips>15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Calibri</vt:lpstr>
      <vt:lpstr>Calibri Light</vt:lpstr>
      <vt:lpstr>RetrospectVTI</vt:lpstr>
      <vt:lpstr>Using Exploring Eldership</vt:lpstr>
      <vt:lpstr>Navigating this site - 1</vt:lpstr>
      <vt:lpstr>Navigating this site - 2</vt:lpstr>
      <vt:lpstr>Navigating this site - 3</vt:lpstr>
      <vt:lpstr>Navigating this site - 4</vt:lpstr>
      <vt:lpstr>Icons to guide you</vt:lpstr>
      <vt:lpstr>Closing the left-hand column</vt:lpstr>
      <vt:lpstr>Scrolling </vt:lpstr>
      <vt:lpstr>Printing</vt:lpstr>
      <vt:lpstr>Using the History of Elders presentation</vt:lpstr>
      <vt:lpstr>Using the video and audio resources</vt:lpstr>
      <vt:lpstr>Finding out more about things in the programme</vt:lpstr>
      <vt:lpstr>Using this programme</vt:lpstr>
      <vt:lpstr>More kinds of help with using this programme</vt:lpstr>
      <vt:lpstr>Links to other Learning Hub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Exploring Eldership</dc:title>
  <dc:creator>Anne Hewling</dc:creator>
  <cp:lastModifiedBy>Anne Hewling</cp:lastModifiedBy>
  <cp:revision>16</cp:revision>
  <cp:lastPrinted>2022-04-25T13:38:48Z</cp:lastPrinted>
  <dcterms:created xsi:type="dcterms:W3CDTF">2021-11-12T12:29:19Z</dcterms:created>
  <dcterms:modified xsi:type="dcterms:W3CDTF">2022-04-28T12:59:06Z</dcterms:modified>
</cp:coreProperties>
</file>