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72" r:id="rId5"/>
    <p:sldId id="260" r:id="rId6"/>
    <p:sldId id="273" r:id="rId7"/>
    <p:sldId id="275" r:id="rId8"/>
    <p:sldId id="274" r:id="rId9"/>
    <p:sldId id="259" r:id="rId10"/>
    <p:sldId id="261" r:id="rId11"/>
    <p:sldId id="263" r:id="rId12"/>
    <p:sldId id="276" r:id="rId13"/>
    <p:sldId id="27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71B46C7-1C5A-4420-9EA9-11F727F3593C}" v="137" dt="2024-07-31T10:49:07.4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aron Lloyd" userId="c869b8c7-2009-4771-bb61-5e4a650d3454" providerId="ADAL" clId="{899223C6-9829-4AF4-BA4C-9B8D485F8026}"/>
    <pc:docChg chg="undo custSel addSld modSld sldOrd">
      <pc:chgData name="Sharon Lloyd" userId="c869b8c7-2009-4771-bb61-5e4a650d3454" providerId="ADAL" clId="{899223C6-9829-4AF4-BA4C-9B8D485F8026}" dt="2024-05-17T13:24:35.504" v="68" actId="1076"/>
      <pc:docMkLst>
        <pc:docMk/>
      </pc:docMkLst>
      <pc:sldChg chg="modSp mod">
        <pc:chgData name="Sharon Lloyd" userId="c869b8c7-2009-4771-bb61-5e4a650d3454" providerId="ADAL" clId="{899223C6-9829-4AF4-BA4C-9B8D485F8026}" dt="2024-05-17T13:18:36.389" v="9" actId="20577"/>
        <pc:sldMkLst>
          <pc:docMk/>
          <pc:sldMk cId="298723851" sldId="263"/>
        </pc:sldMkLst>
        <pc:spChg chg="mod">
          <ac:chgData name="Sharon Lloyd" userId="c869b8c7-2009-4771-bb61-5e4a650d3454" providerId="ADAL" clId="{899223C6-9829-4AF4-BA4C-9B8D485F8026}" dt="2024-05-17T13:18:36.389" v="9" actId="20577"/>
          <ac:spMkLst>
            <pc:docMk/>
            <pc:sldMk cId="298723851" sldId="263"/>
            <ac:spMk id="3" creationId="{5CFD6E1A-C803-2424-0C3D-6B18F6C5BEC9}"/>
          </ac:spMkLst>
        </pc:spChg>
      </pc:sldChg>
      <pc:sldChg chg="modSp mod">
        <pc:chgData name="Sharon Lloyd" userId="c869b8c7-2009-4771-bb61-5e4a650d3454" providerId="ADAL" clId="{899223C6-9829-4AF4-BA4C-9B8D485F8026}" dt="2024-05-17T13:22:25.903" v="50" actId="20577"/>
        <pc:sldMkLst>
          <pc:docMk/>
          <pc:sldMk cId="32211155" sldId="265"/>
        </pc:sldMkLst>
        <pc:spChg chg="mod">
          <ac:chgData name="Sharon Lloyd" userId="c869b8c7-2009-4771-bb61-5e4a650d3454" providerId="ADAL" clId="{899223C6-9829-4AF4-BA4C-9B8D485F8026}" dt="2024-05-17T13:22:25.903" v="50" actId="20577"/>
          <ac:spMkLst>
            <pc:docMk/>
            <pc:sldMk cId="32211155" sldId="265"/>
            <ac:spMk id="2" creationId="{2D3A3A22-D9DD-855E-FF50-AC3205B457AD}"/>
          </ac:spMkLst>
        </pc:spChg>
      </pc:sldChg>
      <pc:sldChg chg="modSp mod">
        <pc:chgData name="Sharon Lloyd" userId="c869b8c7-2009-4771-bb61-5e4a650d3454" providerId="ADAL" clId="{899223C6-9829-4AF4-BA4C-9B8D485F8026}" dt="2024-05-17T13:20:35.189" v="24" actId="1076"/>
        <pc:sldMkLst>
          <pc:docMk/>
          <pc:sldMk cId="3343227798" sldId="266"/>
        </pc:sldMkLst>
        <pc:spChg chg="mod">
          <ac:chgData name="Sharon Lloyd" userId="c869b8c7-2009-4771-bb61-5e4a650d3454" providerId="ADAL" clId="{899223C6-9829-4AF4-BA4C-9B8D485F8026}" dt="2024-05-17T13:20:35.189" v="24" actId="1076"/>
          <ac:spMkLst>
            <pc:docMk/>
            <pc:sldMk cId="3343227798" sldId="266"/>
            <ac:spMk id="4" creationId="{49E7AF69-BEE8-D0E6-127C-929743E60262}"/>
          </ac:spMkLst>
        </pc:spChg>
      </pc:sldChg>
      <pc:sldChg chg="add">
        <pc:chgData name="Sharon Lloyd" userId="c869b8c7-2009-4771-bb61-5e4a650d3454" providerId="ADAL" clId="{899223C6-9829-4AF4-BA4C-9B8D485F8026}" dt="2024-05-17T13:18:40.357" v="10" actId="2890"/>
        <pc:sldMkLst>
          <pc:docMk/>
          <pc:sldMk cId="4176352272" sldId="274"/>
        </pc:sldMkLst>
      </pc:sldChg>
      <pc:sldChg chg="add">
        <pc:chgData name="Sharon Lloyd" userId="c869b8c7-2009-4771-bb61-5e4a650d3454" providerId="ADAL" clId="{899223C6-9829-4AF4-BA4C-9B8D485F8026}" dt="2024-05-17T13:20:45.577" v="25" actId="2890"/>
        <pc:sldMkLst>
          <pc:docMk/>
          <pc:sldMk cId="4183971701" sldId="275"/>
        </pc:sldMkLst>
      </pc:sldChg>
      <pc:sldChg chg="modSp add mod ord">
        <pc:chgData name="Sharon Lloyd" userId="c869b8c7-2009-4771-bb61-5e4a650d3454" providerId="ADAL" clId="{899223C6-9829-4AF4-BA4C-9B8D485F8026}" dt="2024-05-17T13:24:35.504" v="68" actId="1076"/>
        <pc:sldMkLst>
          <pc:docMk/>
          <pc:sldMk cId="3945512290" sldId="276"/>
        </pc:sldMkLst>
        <pc:spChg chg="mod">
          <ac:chgData name="Sharon Lloyd" userId="c869b8c7-2009-4771-bb61-5e4a650d3454" providerId="ADAL" clId="{899223C6-9829-4AF4-BA4C-9B8D485F8026}" dt="2024-05-17T13:24:35.504" v="68" actId="1076"/>
          <ac:spMkLst>
            <pc:docMk/>
            <pc:sldMk cId="3945512290" sldId="276"/>
            <ac:spMk id="2" creationId="{2D3A3A22-D9DD-855E-FF50-AC3205B457AD}"/>
          </ac:spMkLst>
        </pc:spChg>
      </pc:sldChg>
    </pc:docChg>
  </pc:docChgLst>
  <pc:docChgLst>
    <pc:chgData name="Sharon Lloyd" userId="c869b8c7-2009-4771-bb61-5e4a650d3454" providerId="ADAL" clId="{E71B46C7-1C5A-4420-9EA9-11F727F3593C}"/>
    <pc:docChg chg="undo custSel addSld delSld modSld sldOrd">
      <pc:chgData name="Sharon Lloyd" userId="c869b8c7-2009-4771-bb61-5e4a650d3454" providerId="ADAL" clId="{E71B46C7-1C5A-4420-9EA9-11F727F3593C}" dt="2024-07-31T10:49:07.467" v="135" actId="123"/>
      <pc:docMkLst>
        <pc:docMk/>
      </pc:docMkLst>
      <pc:sldChg chg="modSp mod">
        <pc:chgData name="Sharon Lloyd" userId="c869b8c7-2009-4771-bb61-5e4a650d3454" providerId="ADAL" clId="{E71B46C7-1C5A-4420-9EA9-11F727F3593C}" dt="2024-07-31T10:48:06.125" v="125" actId="123"/>
        <pc:sldMkLst>
          <pc:docMk/>
          <pc:sldMk cId="1036712333" sldId="260"/>
        </pc:sldMkLst>
        <pc:spChg chg="mod">
          <ac:chgData name="Sharon Lloyd" userId="c869b8c7-2009-4771-bb61-5e4a650d3454" providerId="ADAL" clId="{E71B46C7-1C5A-4420-9EA9-11F727F3593C}" dt="2024-07-31T10:48:06.125" v="125" actId="123"/>
          <ac:spMkLst>
            <pc:docMk/>
            <pc:sldMk cId="1036712333" sldId="260"/>
            <ac:spMk id="2" creationId="{5A331C61-B6D9-731F-363B-4E09C3CAF03A}"/>
          </ac:spMkLst>
        </pc:spChg>
      </pc:sldChg>
      <pc:sldChg chg="modSp mod">
        <pc:chgData name="Sharon Lloyd" userId="c869b8c7-2009-4771-bb61-5e4a650d3454" providerId="ADAL" clId="{E71B46C7-1C5A-4420-9EA9-11F727F3593C}" dt="2024-07-31T10:48:40.801" v="132" actId="12"/>
        <pc:sldMkLst>
          <pc:docMk/>
          <pc:sldMk cId="1337327907" sldId="261"/>
        </pc:sldMkLst>
        <pc:spChg chg="mod">
          <ac:chgData name="Sharon Lloyd" userId="c869b8c7-2009-4771-bb61-5e4a650d3454" providerId="ADAL" clId="{E71B46C7-1C5A-4420-9EA9-11F727F3593C}" dt="2024-07-31T10:48:40.801" v="132" actId="12"/>
          <ac:spMkLst>
            <pc:docMk/>
            <pc:sldMk cId="1337327907" sldId="261"/>
            <ac:spMk id="2" creationId="{5AC31CE5-B812-BC8D-C616-C09B0F388566}"/>
          </ac:spMkLst>
        </pc:spChg>
      </pc:sldChg>
      <pc:sldChg chg="del">
        <pc:chgData name="Sharon Lloyd" userId="c869b8c7-2009-4771-bb61-5e4a650d3454" providerId="ADAL" clId="{E71B46C7-1C5A-4420-9EA9-11F727F3593C}" dt="2024-07-31T10:40:30.235" v="2" actId="2696"/>
        <pc:sldMkLst>
          <pc:docMk/>
          <pc:sldMk cId="364401347" sldId="262"/>
        </pc:sldMkLst>
      </pc:sldChg>
      <pc:sldChg chg="modSp mod">
        <pc:chgData name="Sharon Lloyd" userId="c869b8c7-2009-4771-bb61-5e4a650d3454" providerId="ADAL" clId="{E71B46C7-1C5A-4420-9EA9-11F727F3593C}" dt="2024-07-31T10:49:01.701" v="134" actId="123"/>
        <pc:sldMkLst>
          <pc:docMk/>
          <pc:sldMk cId="298723851" sldId="263"/>
        </pc:sldMkLst>
        <pc:spChg chg="mod">
          <ac:chgData name="Sharon Lloyd" userId="c869b8c7-2009-4771-bb61-5e4a650d3454" providerId="ADAL" clId="{E71B46C7-1C5A-4420-9EA9-11F727F3593C}" dt="2024-07-31T10:49:01.701" v="134" actId="123"/>
          <ac:spMkLst>
            <pc:docMk/>
            <pc:sldMk cId="298723851" sldId="263"/>
            <ac:spMk id="3" creationId="{5CFD6E1A-C803-2424-0C3D-6B18F6C5BEC9}"/>
          </ac:spMkLst>
        </pc:spChg>
      </pc:sldChg>
      <pc:sldChg chg="del">
        <pc:chgData name="Sharon Lloyd" userId="c869b8c7-2009-4771-bb61-5e4a650d3454" providerId="ADAL" clId="{E71B46C7-1C5A-4420-9EA9-11F727F3593C}" dt="2024-07-31T10:40:56.361" v="8" actId="2696"/>
        <pc:sldMkLst>
          <pc:docMk/>
          <pc:sldMk cId="2726662997" sldId="264"/>
        </pc:sldMkLst>
      </pc:sldChg>
      <pc:sldChg chg="del">
        <pc:chgData name="Sharon Lloyd" userId="c869b8c7-2009-4771-bb61-5e4a650d3454" providerId="ADAL" clId="{E71B46C7-1C5A-4420-9EA9-11F727F3593C}" dt="2024-07-31T10:41:09.488" v="11" actId="2696"/>
        <pc:sldMkLst>
          <pc:docMk/>
          <pc:sldMk cId="32211155" sldId="265"/>
        </pc:sldMkLst>
      </pc:sldChg>
      <pc:sldChg chg="del">
        <pc:chgData name="Sharon Lloyd" userId="c869b8c7-2009-4771-bb61-5e4a650d3454" providerId="ADAL" clId="{E71B46C7-1C5A-4420-9EA9-11F727F3593C}" dt="2024-07-31T10:47:56.433" v="124" actId="2696"/>
        <pc:sldMkLst>
          <pc:docMk/>
          <pc:sldMk cId="3343227798" sldId="266"/>
        </pc:sldMkLst>
      </pc:sldChg>
      <pc:sldChg chg="del">
        <pc:chgData name="Sharon Lloyd" userId="c869b8c7-2009-4771-bb61-5e4a650d3454" providerId="ADAL" clId="{E71B46C7-1C5A-4420-9EA9-11F727F3593C}" dt="2024-07-31T10:40:58.919" v="9" actId="2696"/>
        <pc:sldMkLst>
          <pc:docMk/>
          <pc:sldMk cId="3073260086" sldId="267"/>
        </pc:sldMkLst>
      </pc:sldChg>
      <pc:sldChg chg="del">
        <pc:chgData name="Sharon Lloyd" userId="c869b8c7-2009-4771-bb61-5e4a650d3454" providerId="ADAL" clId="{E71B46C7-1C5A-4420-9EA9-11F727F3593C}" dt="2024-07-31T10:40:34.767" v="3" actId="2696"/>
        <pc:sldMkLst>
          <pc:docMk/>
          <pc:sldMk cId="4157714483" sldId="268"/>
        </pc:sldMkLst>
      </pc:sldChg>
      <pc:sldChg chg="del">
        <pc:chgData name="Sharon Lloyd" userId="c869b8c7-2009-4771-bb61-5e4a650d3454" providerId="ADAL" clId="{E71B46C7-1C5A-4420-9EA9-11F727F3593C}" dt="2024-07-31T10:40:43.322" v="4" actId="2696"/>
        <pc:sldMkLst>
          <pc:docMk/>
          <pc:sldMk cId="809640786" sldId="269"/>
        </pc:sldMkLst>
      </pc:sldChg>
      <pc:sldChg chg="del">
        <pc:chgData name="Sharon Lloyd" userId="c869b8c7-2009-4771-bb61-5e4a650d3454" providerId="ADAL" clId="{E71B46C7-1C5A-4420-9EA9-11F727F3593C}" dt="2024-07-31T10:40:25.526" v="1" actId="2696"/>
        <pc:sldMkLst>
          <pc:docMk/>
          <pc:sldMk cId="3772255796" sldId="270"/>
        </pc:sldMkLst>
      </pc:sldChg>
      <pc:sldChg chg="del">
        <pc:chgData name="Sharon Lloyd" userId="c869b8c7-2009-4771-bb61-5e4a650d3454" providerId="ADAL" clId="{E71B46C7-1C5A-4420-9EA9-11F727F3593C}" dt="2024-07-31T10:40:54.319" v="7" actId="2696"/>
        <pc:sldMkLst>
          <pc:docMk/>
          <pc:sldMk cId="703777826" sldId="271"/>
        </pc:sldMkLst>
      </pc:sldChg>
      <pc:sldChg chg="del">
        <pc:chgData name="Sharon Lloyd" userId="c869b8c7-2009-4771-bb61-5e4a650d3454" providerId="ADAL" clId="{E71B46C7-1C5A-4420-9EA9-11F727F3593C}" dt="2024-07-31T10:40:51.467" v="6" actId="2696"/>
        <pc:sldMkLst>
          <pc:docMk/>
          <pc:sldMk cId="1352106516" sldId="273"/>
        </pc:sldMkLst>
      </pc:sldChg>
      <pc:sldChg chg="modSp add mod">
        <pc:chgData name="Sharon Lloyd" userId="c869b8c7-2009-4771-bb61-5e4a650d3454" providerId="ADAL" clId="{E71B46C7-1C5A-4420-9EA9-11F727F3593C}" dt="2024-07-31T10:48:12.901" v="126" actId="123"/>
        <pc:sldMkLst>
          <pc:docMk/>
          <pc:sldMk cId="2069069875" sldId="273"/>
        </pc:sldMkLst>
        <pc:spChg chg="mod">
          <ac:chgData name="Sharon Lloyd" userId="c869b8c7-2009-4771-bb61-5e4a650d3454" providerId="ADAL" clId="{E71B46C7-1C5A-4420-9EA9-11F727F3593C}" dt="2024-07-31T10:48:12.901" v="126" actId="123"/>
          <ac:spMkLst>
            <pc:docMk/>
            <pc:sldMk cId="2069069875" sldId="273"/>
            <ac:spMk id="2" creationId="{5A331C61-B6D9-731F-363B-4E09C3CAF03A}"/>
          </ac:spMkLst>
        </pc:spChg>
      </pc:sldChg>
      <pc:sldChg chg="modSp add mod ord">
        <pc:chgData name="Sharon Lloyd" userId="c869b8c7-2009-4771-bb61-5e4a650d3454" providerId="ADAL" clId="{E71B46C7-1C5A-4420-9EA9-11F727F3593C}" dt="2024-07-31T10:48:23.201" v="130" actId="20577"/>
        <pc:sldMkLst>
          <pc:docMk/>
          <pc:sldMk cId="949991049" sldId="274"/>
        </pc:sldMkLst>
        <pc:spChg chg="mod">
          <ac:chgData name="Sharon Lloyd" userId="c869b8c7-2009-4771-bb61-5e4a650d3454" providerId="ADAL" clId="{E71B46C7-1C5A-4420-9EA9-11F727F3593C}" dt="2024-07-31T10:48:23.201" v="130" actId="20577"/>
          <ac:spMkLst>
            <pc:docMk/>
            <pc:sldMk cId="949991049" sldId="274"/>
            <ac:spMk id="2" creationId="{5A331C61-B6D9-731F-363B-4E09C3CAF03A}"/>
          </ac:spMkLst>
        </pc:spChg>
      </pc:sldChg>
      <pc:sldChg chg="del">
        <pc:chgData name="Sharon Lloyd" userId="c869b8c7-2009-4771-bb61-5e4a650d3454" providerId="ADAL" clId="{E71B46C7-1C5A-4420-9EA9-11F727F3593C}" dt="2024-07-31T10:40:08.433" v="0" actId="2696"/>
        <pc:sldMkLst>
          <pc:docMk/>
          <pc:sldMk cId="4176352272" sldId="274"/>
        </pc:sldMkLst>
      </pc:sldChg>
      <pc:sldChg chg="addSp modSp add mod">
        <pc:chgData name="Sharon Lloyd" userId="c869b8c7-2009-4771-bb61-5e4a650d3454" providerId="ADAL" clId="{E71B46C7-1C5A-4420-9EA9-11F727F3593C}" dt="2024-07-31T10:48:16.968" v="127" actId="123"/>
        <pc:sldMkLst>
          <pc:docMk/>
          <pc:sldMk cId="261127708" sldId="275"/>
        </pc:sldMkLst>
        <pc:spChg chg="mod">
          <ac:chgData name="Sharon Lloyd" userId="c869b8c7-2009-4771-bb61-5e4a650d3454" providerId="ADAL" clId="{E71B46C7-1C5A-4420-9EA9-11F727F3593C}" dt="2024-07-31T10:42:16.896" v="22" actId="20577"/>
          <ac:spMkLst>
            <pc:docMk/>
            <pc:sldMk cId="261127708" sldId="275"/>
            <ac:spMk id="2" creationId="{5A331C61-B6D9-731F-363B-4E09C3CAF03A}"/>
          </ac:spMkLst>
        </pc:spChg>
        <pc:spChg chg="add mod">
          <ac:chgData name="Sharon Lloyd" userId="c869b8c7-2009-4771-bb61-5e4a650d3454" providerId="ADAL" clId="{E71B46C7-1C5A-4420-9EA9-11F727F3593C}" dt="2024-07-31T10:48:16.968" v="127" actId="123"/>
          <ac:spMkLst>
            <pc:docMk/>
            <pc:sldMk cId="261127708" sldId="275"/>
            <ac:spMk id="4" creationId="{8690F874-7CB5-6324-12D4-D4878DB7ED63}"/>
          </ac:spMkLst>
        </pc:spChg>
      </pc:sldChg>
      <pc:sldChg chg="del">
        <pc:chgData name="Sharon Lloyd" userId="c869b8c7-2009-4771-bb61-5e4a650d3454" providerId="ADAL" clId="{E71B46C7-1C5A-4420-9EA9-11F727F3593C}" dt="2024-07-31T10:41:00.969" v="10" actId="2696"/>
        <pc:sldMkLst>
          <pc:docMk/>
          <pc:sldMk cId="4183971701" sldId="275"/>
        </pc:sldMkLst>
      </pc:sldChg>
      <pc:sldChg chg="addSp modSp add mod">
        <pc:chgData name="Sharon Lloyd" userId="c869b8c7-2009-4771-bb61-5e4a650d3454" providerId="ADAL" clId="{E71B46C7-1C5A-4420-9EA9-11F727F3593C}" dt="2024-07-31T10:47:42.001" v="121" actId="20577"/>
        <pc:sldMkLst>
          <pc:docMk/>
          <pc:sldMk cId="2070335079" sldId="276"/>
        </pc:sldMkLst>
        <pc:spChg chg="mod">
          <ac:chgData name="Sharon Lloyd" userId="c869b8c7-2009-4771-bb61-5e4a650d3454" providerId="ADAL" clId="{E71B46C7-1C5A-4420-9EA9-11F727F3593C}" dt="2024-07-31T10:47:02.154" v="65" actId="14100"/>
          <ac:spMkLst>
            <pc:docMk/>
            <pc:sldMk cId="2070335079" sldId="276"/>
            <ac:spMk id="3" creationId="{5CFD6E1A-C803-2424-0C3D-6B18F6C5BEC9}"/>
          </ac:spMkLst>
        </pc:spChg>
        <pc:spChg chg="add mod">
          <ac:chgData name="Sharon Lloyd" userId="c869b8c7-2009-4771-bb61-5e4a650d3454" providerId="ADAL" clId="{E71B46C7-1C5A-4420-9EA9-11F727F3593C}" dt="2024-07-31T10:47:42.001" v="121" actId="20577"/>
          <ac:spMkLst>
            <pc:docMk/>
            <pc:sldMk cId="2070335079" sldId="276"/>
            <ac:spMk id="4" creationId="{D9B94733-05AA-32E0-4BE2-C906E1D8C37C}"/>
          </ac:spMkLst>
        </pc:spChg>
      </pc:sldChg>
      <pc:sldChg chg="del">
        <pc:chgData name="Sharon Lloyd" userId="c869b8c7-2009-4771-bb61-5e4a650d3454" providerId="ADAL" clId="{E71B46C7-1C5A-4420-9EA9-11F727F3593C}" dt="2024-07-31T10:40:48.833" v="5" actId="2696"/>
        <pc:sldMkLst>
          <pc:docMk/>
          <pc:sldMk cId="3945512290" sldId="276"/>
        </pc:sldMkLst>
      </pc:sldChg>
      <pc:sldChg chg="modSp add mod">
        <pc:chgData name="Sharon Lloyd" userId="c869b8c7-2009-4771-bb61-5e4a650d3454" providerId="ADAL" clId="{E71B46C7-1C5A-4420-9EA9-11F727F3593C}" dt="2024-07-31T10:49:07.467" v="135" actId="123"/>
        <pc:sldMkLst>
          <pc:docMk/>
          <pc:sldMk cId="2099020677" sldId="277"/>
        </pc:sldMkLst>
        <pc:spChg chg="mod">
          <ac:chgData name="Sharon Lloyd" userId="c869b8c7-2009-4771-bb61-5e4a650d3454" providerId="ADAL" clId="{E71B46C7-1C5A-4420-9EA9-11F727F3593C}" dt="2024-07-31T10:49:07.467" v="135" actId="123"/>
          <ac:spMkLst>
            <pc:docMk/>
            <pc:sldMk cId="2099020677" sldId="277"/>
            <ac:spMk id="3" creationId="{5CFD6E1A-C803-2424-0C3D-6B18F6C5BEC9}"/>
          </ac:spMkLst>
        </pc:spChg>
      </pc:sldChg>
    </pc:docChg>
  </pc:docChgLst>
  <pc:docChgLst>
    <pc:chgData name="Sharon Lloyd" userId="c869b8c7-2009-4771-bb61-5e4a650d3454" providerId="ADAL" clId="{5A9B52BC-63AE-41C8-81DA-E36B59286BB1}"/>
    <pc:docChg chg="undo custSel addSld delSld modSld sldOrd">
      <pc:chgData name="Sharon Lloyd" userId="c869b8c7-2009-4771-bb61-5e4a650d3454" providerId="ADAL" clId="{5A9B52BC-63AE-41C8-81DA-E36B59286BB1}" dt="2024-05-01T10:50:18.189" v="3974" actId="20577"/>
      <pc:docMkLst>
        <pc:docMk/>
      </pc:docMkLst>
      <pc:sldChg chg="addSp modSp ord modAnim">
        <pc:chgData name="Sharon Lloyd" userId="c869b8c7-2009-4771-bb61-5e4a650d3454" providerId="ADAL" clId="{5A9B52BC-63AE-41C8-81DA-E36B59286BB1}" dt="2024-04-30T13:58:48.150" v="4"/>
        <pc:sldMkLst>
          <pc:docMk/>
          <pc:sldMk cId="1950712965" sldId="259"/>
        </pc:sldMkLst>
        <pc:picChg chg="add mod">
          <ac:chgData name="Sharon Lloyd" userId="c869b8c7-2009-4771-bb61-5e4a650d3454" providerId="ADAL" clId="{5A9B52BC-63AE-41C8-81DA-E36B59286BB1}" dt="2024-04-30T13:58:39.817" v="0"/>
          <ac:picMkLst>
            <pc:docMk/>
            <pc:sldMk cId="1950712965" sldId="259"/>
            <ac:picMk id="2" creationId="{91E7D7E6-B03E-753B-FEE5-DA9F350B11BC}"/>
          </ac:picMkLst>
        </pc:picChg>
      </pc:sldChg>
      <pc:sldChg chg="addSp delSp modSp mod ord">
        <pc:chgData name="Sharon Lloyd" userId="c869b8c7-2009-4771-bb61-5e4a650d3454" providerId="ADAL" clId="{5A9B52BC-63AE-41C8-81DA-E36B59286BB1}" dt="2024-05-01T10:46:09.272" v="3574" actId="20577"/>
        <pc:sldMkLst>
          <pc:docMk/>
          <pc:sldMk cId="1036712333" sldId="260"/>
        </pc:sldMkLst>
        <pc:spChg chg="add mod">
          <ac:chgData name="Sharon Lloyd" userId="c869b8c7-2009-4771-bb61-5e4a650d3454" providerId="ADAL" clId="{5A9B52BC-63AE-41C8-81DA-E36B59286BB1}" dt="2024-05-01T10:46:09.272" v="3574" actId="20577"/>
          <ac:spMkLst>
            <pc:docMk/>
            <pc:sldMk cId="1036712333" sldId="260"/>
            <ac:spMk id="2" creationId="{5A331C61-B6D9-731F-363B-4E09C3CAF03A}"/>
          </ac:spMkLst>
        </pc:spChg>
        <pc:spChg chg="add del mod">
          <ac:chgData name="Sharon Lloyd" userId="c869b8c7-2009-4771-bb61-5e4a650d3454" providerId="ADAL" clId="{5A9B52BC-63AE-41C8-81DA-E36B59286BB1}" dt="2024-05-01T10:33:21.458" v="2921" actId="478"/>
          <ac:spMkLst>
            <pc:docMk/>
            <pc:sldMk cId="1036712333" sldId="260"/>
            <ac:spMk id="3" creationId="{19EB89D8-BADF-71FA-75AA-ACDDD141DE13}"/>
          </ac:spMkLst>
        </pc:spChg>
      </pc:sldChg>
      <pc:sldChg chg="addSp delSp modSp mod ord">
        <pc:chgData name="Sharon Lloyd" userId="c869b8c7-2009-4771-bb61-5e4a650d3454" providerId="ADAL" clId="{5A9B52BC-63AE-41C8-81DA-E36B59286BB1}" dt="2024-05-01T10:33:54.438" v="2940" actId="478"/>
        <pc:sldMkLst>
          <pc:docMk/>
          <pc:sldMk cId="1337327907" sldId="261"/>
        </pc:sldMkLst>
        <pc:spChg chg="add mod">
          <ac:chgData name="Sharon Lloyd" userId="c869b8c7-2009-4771-bb61-5e4a650d3454" providerId="ADAL" clId="{5A9B52BC-63AE-41C8-81DA-E36B59286BB1}" dt="2024-04-30T14:35:58.181" v="1104" actId="113"/>
          <ac:spMkLst>
            <pc:docMk/>
            <pc:sldMk cId="1337327907" sldId="261"/>
            <ac:spMk id="2" creationId="{5AC31CE5-B812-BC8D-C616-C09B0F388566}"/>
          </ac:spMkLst>
        </pc:spChg>
        <pc:spChg chg="add del mod">
          <ac:chgData name="Sharon Lloyd" userId="c869b8c7-2009-4771-bb61-5e4a650d3454" providerId="ADAL" clId="{5A9B52BC-63AE-41C8-81DA-E36B59286BB1}" dt="2024-05-01T10:33:54.438" v="2940" actId="478"/>
          <ac:spMkLst>
            <pc:docMk/>
            <pc:sldMk cId="1337327907" sldId="261"/>
            <ac:spMk id="3" creationId="{740D0352-3175-0139-C012-FE68235ADA4F}"/>
          </ac:spMkLst>
        </pc:spChg>
      </pc:sldChg>
      <pc:sldChg chg="addSp modSp add modAnim">
        <pc:chgData name="Sharon Lloyd" userId="c869b8c7-2009-4771-bb61-5e4a650d3454" providerId="ADAL" clId="{5A9B52BC-63AE-41C8-81DA-E36B59286BB1}" dt="2024-04-30T14:01:41.616" v="7"/>
        <pc:sldMkLst>
          <pc:docMk/>
          <pc:sldMk cId="364401347" sldId="262"/>
        </pc:sldMkLst>
        <pc:picChg chg="add mod">
          <ac:chgData name="Sharon Lloyd" userId="c869b8c7-2009-4771-bb61-5e4a650d3454" providerId="ADAL" clId="{5A9B52BC-63AE-41C8-81DA-E36B59286BB1}" dt="2024-04-30T14:01:41.616" v="7"/>
          <ac:picMkLst>
            <pc:docMk/>
            <pc:sldMk cId="364401347" sldId="262"/>
            <ac:picMk id="2" creationId="{EF837F9B-F4CE-FF3A-DEC7-1743E79F12A1}"/>
          </ac:picMkLst>
        </pc:picChg>
      </pc:sldChg>
      <pc:sldChg chg="addSp modSp add mod ord">
        <pc:chgData name="Sharon Lloyd" userId="c869b8c7-2009-4771-bb61-5e4a650d3454" providerId="ADAL" clId="{5A9B52BC-63AE-41C8-81DA-E36B59286BB1}" dt="2024-05-01T10:28:03.012" v="2833" actId="1076"/>
        <pc:sldMkLst>
          <pc:docMk/>
          <pc:sldMk cId="298723851" sldId="263"/>
        </pc:sldMkLst>
        <pc:spChg chg="add mod">
          <ac:chgData name="Sharon Lloyd" userId="c869b8c7-2009-4771-bb61-5e4a650d3454" providerId="ADAL" clId="{5A9B52BC-63AE-41C8-81DA-E36B59286BB1}" dt="2024-05-01T10:28:03.012" v="2833" actId="1076"/>
          <ac:spMkLst>
            <pc:docMk/>
            <pc:sldMk cId="298723851" sldId="263"/>
            <ac:spMk id="3" creationId="{5CFD6E1A-C803-2424-0C3D-6B18F6C5BEC9}"/>
          </ac:spMkLst>
        </pc:spChg>
      </pc:sldChg>
      <pc:sldChg chg="addSp modSp add modAnim">
        <pc:chgData name="Sharon Lloyd" userId="c869b8c7-2009-4771-bb61-5e4a650d3454" providerId="ADAL" clId="{5A9B52BC-63AE-41C8-81DA-E36B59286BB1}" dt="2024-04-30T14:04:49.392" v="10"/>
        <pc:sldMkLst>
          <pc:docMk/>
          <pc:sldMk cId="2726662997" sldId="264"/>
        </pc:sldMkLst>
        <pc:picChg chg="add mod">
          <ac:chgData name="Sharon Lloyd" userId="c869b8c7-2009-4771-bb61-5e4a650d3454" providerId="ADAL" clId="{5A9B52BC-63AE-41C8-81DA-E36B59286BB1}" dt="2024-04-30T14:04:49.392" v="10"/>
          <ac:picMkLst>
            <pc:docMk/>
            <pc:sldMk cId="2726662997" sldId="264"/>
            <ac:picMk id="2" creationId="{4ED8770E-E69C-0C3D-F8B2-41F77CCD35A8}"/>
          </ac:picMkLst>
        </pc:picChg>
      </pc:sldChg>
      <pc:sldChg chg="addSp modSp add mod ord">
        <pc:chgData name="Sharon Lloyd" userId="c869b8c7-2009-4771-bb61-5e4a650d3454" providerId="ADAL" clId="{5A9B52BC-63AE-41C8-81DA-E36B59286BB1}" dt="2024-04-30T14:50:44.276" v="2255" actId="1076"/>
        <pc:sldMkLst>
          <pc:docMk/>
          <pc:sldMk cId="32211155" sldId="265"/>
        </pc:sldMkLst>
        <pc:spChg chg="add mod">
          <ac:chgData name="Sharon Lloyd" userId="c869b8c7-2009-4771-bb61-5e4a650d3454" providerId="ADAL" clId="{5A9B52BC-63AE-41C8-81DA-E36B59286BB1}" dt="2024-04-30T14:50:44.276" v="2255" actId="1076"/>
          <ac:spMkLst>
            <pc:docMk/>
            <pc:sldMk cId="32211155" sldId="265"/>
            <ac:spMk id="2" creationId="{2D3A3A22-D9DD-855E-FF50-AC3205B457AD}"/>
          </ac:spMkLst>
        </pc:spChg>
      </pc:sldChg>
      <pc:sldChg chg="addSp delSp modSp add mod ord">
        <pc:chgData name="Sharon Lloyd" userId="c869b8c7-2009-4771-bb61-5e4a650d3454" providerId="ADAL" clId="{5A9B52BC-63AE-41C8-81DA-E36B59286BB1}" dt="2024-04-30T14:50:52.183" v="2256" actId="1076"/>
        <pc:sldMkLst>
          <pc:docMk/>
          <pc:sldMk cId="3343227798" sldId="266"/>
        </pc:sldMkLst>
        <pc:spChg chg="add del mod">
          <ac:chgData name="Sharon Lloyd" userId="c869b8c7-2009-4771-bb61-5e4a650d3454" providerId="ADAL" clId="{5A9B52BC-63AE-41C8-81DA-E36B59286BB1}" dt="2024-04-30T14:39:54.155" v="1385"/>
          <ac:spMkLst>
            <pc:docMk/>
            <pc:sldMk cId="3343227798" sldId="266"/>
            <ac:spMk id="3" creationId="{98CAC110-B36A-311B-0D04-6EEB48A13D8F}"/>
          </ac:spMkLst>
        </pc:spChg>
        <pc:spChg chg="add mod">
          <ac:chgData name="Sharon Lloyd" userId="c869b8c7-2009-4771-bb61-5e4a650d3454" providerId="ADAL" clId="{5A9B52BC-63AE-41C8-81DA-E36B59286BB1}" dt="2024-04-30T14:50:52.183" v="2256" actId="1076"/>
          <ac:spMkLst>
            <pc:docMk/>
            <pc:sldMk cId="3343227798" sldId="266"/>
            <ac:spMk id="4" creationId="{49E7AF69-BEE8-D0E6-127C-929743E60262}"/>
          </ac:spMkLst>
        </pc:spChg>
      </pc:sldChg>
      <pc:sldChg chg="addSp modSp add mod">
        <pc:chgData name="Sharon Lloyd" userId="c869b8c7-2009-4771-bb61-5e4a650d3454" providerId="ADAL" clId="{5A9B52BC-63AE-41C8-81DA-E36B59286BB1}" dt="2024-05-01T10:47:44.818" v="3725" actId="20577"/>
        <pc:sldMkLst>
          <pc:docMk/>
          <pc:sldMk cId="3073260086" sldId="267"/>
        </pc:sldMkLst>
        <pc:spChg chg="add mod">
          <ac:chgData name="Sharon Lloyd" userId="c869b8c7-2009-4771-bb61-5e4a650d3454" providerId="ADAL" clId="{5A9B52BC-63AE-41C8-81DA-E36B59286BB1}" dt="2024-05-01T10:47:44.818" v="3725" actId="20577"/>
          <ac:spMkLst>
            <pc:docMk/>
            <pc:sldMk cId="3073260086" sldId="267"/>
            <ac:spMk id="3" creationId="{AD777246-709F-3EE4-754E-69770C6DFBE9}"/>
          </ac:spMkLst>
        </pc:spChg>
      </pc:sldChg>
      <pc:sldChg chg="addSp delSp modSp add mod">
        <pc:chgData name="Sharon Lloyd" userId="c869b8c7-2009-4771-bb61-5e4a650d3454" providerId="ADAL" clId="{5A9B52BC-63AE-41C8-81DA-E36B59286BB1}" dt="2024-05-01T10:34:13.588" v="2941" actId="478"/>
        <pc:sldMkLst>
          <pc:docMk/>
          <pc:sldMk cId="4157714483" sldId="268"/>
        </pc:sldMkLst>
        <pc:spChg chg="add mod">
          <ac:chgData name="Sharon Lloyd" userId="c869b8c7-2009-4771-bb61-5e4a650d3454" providerId="ADAL" clId="{5A9B52BC-63AE-41C8-81DA-E36B59286BB1}" dt="2024-04-30T14:44:06.349" v="1877" actId="20577"/>
          <ac:spMkLst>
            <pc:docMk/>
            <pc:sldMk cId="4157714483" sldId="268"/>
            <ac:spMk id="3" creationId="{10A2E77E-8DB8-ABB8-527C-68A75D108BF3}"/>
          </ac:spMkLst>
        </pc:spChg>
        <pc:spChg chg="add del mod">
          <ac:chgData name="Sharon Lloyd" userId="c869b8c7-2009-4771-bb61-5e4a650d3454" providerId="ADAL" clId="{5A9B52BC-63AE-41C8-81DA-E36B59286BB1}" dt="2024-05-01T10:34:13.588" v="2941" actId="478"/>
          <ac:spMkLst>
            <pc:docMk/>
            <pc:sldMk cId="4157714483" sldId="268"/>
            <ac:spMk id="4" creationId="{BC6ECEDC-FD93-A500-9277-8F623A8D57C6}"/>
          </ac:spMkLst>
        </pc:spChg>
      </pc:sldChg>
      <pc:sldChg chg="add del">
        <pc:chgData name="Sharon Lloyd" userId="c869b8c7-2009-4771-bb61-5e4a650d3454" providerId="ADAL" clId="{5A9B52BC-63AE-41C8-81DA-E36B59286BB1}" dt="2024-04-30T14:33:54.352" v="687" actId="47"/>
        <pc:sldMkLst>
          <pc:docMk/>
          <pc:sldMk cId="4260816002" sldId="268"/>
        </pc:sldMkLst>
      </pc:sldChg>
      <pc:sldChg chg="addSp modSp add mod">
        <pc:chgData name="Sharon Lloyd" userId="c869b8c7-2009-4771-bb61-5e4a650d3454" providerId="ADAL" clId="{5A9B52BC-63AE-41C8-81DA-E36B59286BB1}" dt="2024-05-01T10:48:29.608" v="3758" actId="20577"/>
        <pc:sldMkLst>
          <pc:docMk/>
          <pc:sldMk cId="809640786" sldId="269"/>
        </pc:sldMkLst>
        <pc:spChg chg="add mod">
          <ac:chgData name="Sharon Lloyd" userId="c869b8c7-2009-4771-bb61-5e4a650d3454" providerId="ADAL" clId="{5A9B52BC-63AE-41C8-81DA-E36B59286BB1}" dt="2024-05-01T10:48:29.608" v="3758" actId="20577"/>
          <ac:spMkLst>
            <pc:docMk/>
            <pc:sldMk cId="809640786" sldId="269"/>
            <ac:spMk id="3" creationId="{6B4A69D4-60F5-E7C7-F928-ED6C6748483D}"/>
          </ac:spMkLst>
        </pc:spChg>
      </pc:sldChg>
      <pc:sldChg chg="new del">
        <pc:chgData name="Sharon Lloyd" userId="c869b8c7-2009-4771-bb61-5e4a650d3454" providerId="ADAL" clId="{5A9B52BC-63AE-41C8-81DA-E36B59286BB1}" dt="2024-04-30T14:38:33.750" v="1282" actId="47"/>
        <pc:sldMkLst>
          <pc:docMk/>
          <pc:sldMk cId="1066192157" sldId="270"/>
        </pc:sldMkLst>
      </pc:sldChg>
      <pc:sldChg chg="modSp add mod">
        <pc:chgData name="Sharon Lloyd" userId="c869b8c7-2009-4771-bb61-5e4a650d3454" providerId="ADAL" clId="{5A9B52BC-63AE-41C8-81DA-E36B59286BB1}" dt="2024-05-01T10:45:58.907" v="3564" actId="113"/>
        <pc:sldMkLst>
          <pc:docMk/>
          <pc:sldMk cId="3772255796" sldId="270"/>
        </pc:sldMkLst>
        <pc:spChg chg="mod">
          <ac:chgData name="Sharon Lloyd" userId="c869b8c7-2009-4771-bb61-5e4a650d3454" providerId="ADAL" clId="{5A9B52BC-63AE-41C8-81DA-E36B59286BB1}" dt="2024-05-01T10:45:58.907" v="3564" actId="113"/>
          <ac:spMkLst>
            <pc:docMk/>
            <pc:sldMk cId="3772255796" sldId="270"/>
            <ac:spMk id="3" creationId="{98CAC110-B36A-311B-0D04-6EEB48A13D8F}"/>
          </ac:spMkLst>
        </pc:spChg>
      </pc:sldChg>
      <pc:sldChg chg="addSp delSp modSp add mod">
        <pc:chgData name="Sharon Lloyd" userId="c869b8c7-2009-4771-bb61-5e4a650d3454" providerId="ADAL" clId="{5A9B52BC-63AE-41C8-81DA-E36B59286BB1}" dt="2024-05-01T10:34:42.784" v="2962" actId="478"/>
        <pc:sldMkLst>
          <pc:docMk/>
          <pc:sldMk cId="703777826" sldId="271"/>
        </pc:sldMkLst>
        <pc:spChg chg="add mod">
          <ac:chgData name="Sharon Lloyd" userId="c869b8c7-2009-4771-bb61-5e4a650d3454" providerId="ADAL" clId="{5A9B52BC-63AE-41C8-81DA-E36B59286BB1}" dt="2024-04-30T14:50:06.574" v="2250" actId="20577"/>
          <ac:spMkLst>
            <pc:docMk/>
            <pc:sldMk cId="703777826" sldId="271"/>
            <ac:spMk id="3" creationId="{EF6764F0-4D62-4100-E85C-70F5F4803420}"/>
          </ac:spMkLst>
        </pc:spChg>
        <pc:spChg chg="add del mod">
          <ac:chgData name="Sharon Lloyd" userId="c869b8c7-2009-4771-bb61-5e4a650d3454" providerId="ADAL" clId="{5A9B52BC-63AE-41C8-81DA-E36B59286BB1}" dt="2024-05-01T10:34:42.784" v="2962" actId="478"/>
          <ac:spMkLst>
            <pc:docMk/>
            <pc:sldMk cId="703777826" sldId="271"/>
            <ac:spMk id="4" creationId="{B5CFEC87-F0B9-8740-6BCF-3F12FB1103F3}"/>
          </ac:spMkLst>
        </pc:spChg>
      </pc:sldChg>
      <pc:sldChg chg="modSp add mod ord">
        <pc:chgData name="Sharon Lloyd" userId="c869b8c7-2009-4771-bb61-5e4a650d3454" providerId="ADAL" clId="{5A9B52BC-63AE-41C8-81DA-E36B59286BB1}" dt="2024-04-30T14:51:03.232" v="2257" actId="1076"/>
        <pc:sldMkLst>
          <pc:docMk/>
          <pc:sldMk cId="1675598674" sldId="272"/>
        </pc:sldMkLst>
        <pc:spChg chg="mod">
          <ac:chgData name="Sharon Lloyd" userId="c869b8c7-2009-4771-bb61-5e4a650d3454" providerId="ADAL" clId="{5A9B52BC-63AE-41C8-81DA-E36B59286BB1}" dt="2024-04-30T14:51:03.232" v="2257" actId="1076"/>
          <ac:spMkLst>
            <pc:docMk/>
            <pc:sldMk cId="1675598674" sldId="272"/>
            <ac:spMk id="2" creationId="{5A331C61-B6D9-731F-363B-4E09C3CAF03A}"/>
          </ac:spMkLst>
        </pc:spChg>
      </pc:sldChg>
      <pc:sldChg chg="modSp add mod">
        <pc:chgData name="Sharon Lloyd" userId="c869b8c7-2009-4771-bb61-5e4a650d3454" providerId="ADAL" clId="{5A9B52BC-63AE-41C8-81DA-E36B59286BB1}" dt="2024-05-01T10:50:18.189" v="3974" actId="20577"/>
        <pc:sldMkLst>
          <pc:docMk/>
          <pc:sldMk cId="1352106516" sldId="273"/>
        </pc:sldMkLst>
        <pc:spChg chg="mod">
          <ac:chgData name="Sharon Lloyd" userId="c869b8c7-2009-4771-bb61-5e4a650d3454" providerId="ADAL" clId="{5A9B52BC-63AE-41C8-81DA-E36B59286BB1}" dt="2024-05-01T10:50:18.189" v="3974" actId="20577"/>
          <ac:spMkLst>
            <pc:docMk/>
            <pc:sldMk cId="1352106516" sldId="273"/>
            <ac:spMk id="3" creationId="{EF6764F0-4D62-4100-E85C-70F5F4803420}"/>
          </ac:spMkLst>
        </pc:spChg>
      </pc:sldChg>
    </pc:docChg>
  </pc:docChgLst>
  <pc:docChgLst>
    <pc:chgData name="Sam Richards" userId="fac3872a-1981-492b-9e3a-149ea8c90b60" providerId="ADAL" clId="{6E9D11DB-92DF-4CF9-BDCD-7FDE0E1C9254}"/>
    <pc:docChg chg="modSld">
      <pc:chgData name="Sam Richards" userId="fac3872a-1981-492b-9e3a-149ea8c90b60" providerId="ADAL" clId="{6E9D11DB-92DF-4CF9-BDCD-7FDE0E1C9254}" dt="2024-06-20T07:26:10.183" v="65" actId="1076"/>
      <pc:docMkLst>
        <pc:docMk/>
      </pc:docMkLst>
      <pc:sldChg chg="modSp mod">
        <pc:chgData name="Sam Richards" userId="fac3872a-1981-492b-9e3a-149ea8c90b60" providerId="ADAL" clId="{6E9D11DB-92DF-4CF9-BDCD-7FDE0E1C9254}" dt="2024-06-20T07:15:51.201" v="5" actId="1076"/>
        <pc:sldMkLst>
          <pc:docMk/>
          <pc:sldMk cId="1036712333" sldId="260"/>
        </pc:sldMkLst>
        <pc:spChg chg="mod">
          <ac:chgData name="Sam Richards" userId="fac3872a-1981-492b-9e3a-149ea8c90b60" providerId="ADAL" clId="{6E9D11DB-92DF-4CF9-BDCD-7FDE0E1C9254}" dt="2024-06-20T07:15:51.201" v="5" actId="1076"/>
          <ac:spMkLst>
            <pc:docMk/>
            <pc:sldMk cId="1036712333" sldId="260"/>
            <ac:spMk id="2" creationId="{5A331C61-B6D9-731F-363B-4E09C3CAF03A}"/>
          </ac:spMkLst>
        </pc:spChg>
      </pc:sldChg>
      <pc:sldChg chg="modSp mod">
        <pc:chgData name="Sam Richards" userId="fac3872a-1981-492b-9e3a-149ea8c90b60" providerId="ADAL" clId="{6E9D11DB-92DF-4CF9-BDCD-7FDE0E1C9254}" dt="2024-06-20T07:18:19.858" v="15" actId="1076"/>
        <pc:sldMkLst>
          <pc:docMk/>
          <pc:sldMk cId="1337327907" sldId="261"/>
        </pc:sldMkLst>
        <pc:spChg chg="mod">
          <ac:chgData name="Sam Richards" userId="fac3872a-1981-492b-9e3a-149ea8c90b60" providerId="ADAL" clId="{6E9D11DB-92DF-4CF9-BDCD-7FDE0E1C9254}" dt="2024-06-20T07:18:19.858" v="15" actId="1076"/>
          <ac:spMkLst>
            <pc:docMk/>
            <pc:sldMk cId="1337327907" sldId="261"/>
            <ac:spMk id="2" creationId="{5AC31CE5-B812-BC8D-C616-C09B0F388566}"/>
          </ac:spMkLst>
        </pc:spChg>
      </pc:sldChg>
      <pc:sldChg chg="modSp mod">
        <pc:chgData name="Sam Richards" userId="fac3872a-1981-492b-9e3a-149ea8c90b60" providerId="ADAL" clId="{6E9D11DB-92DF-4CF9-BDCD-7FDE0E1C9254}" dt="2024-06-20T07:18:53.668" v="18" actId="1076"/>
        <pc:sldMkLst>
          <pc:docMk/>
          <pc:sldMk cId="298723851" sldId="263"/>
        </pc:sldMkLst>
        <pc:spChg chg="mod">
          <ac:chgData name="Sam Richards" userId="fac3872a-1981-492b-9e3a-149ea8c90b60" providerId="ADAL" clId="{6E9D11DB-92DF-4CF9-BDCD-7FDE0E1C9254}" dt="2024-06-20T07:18:53.668" v="18" actId="1076"/>
          <ac:spMkLst>
            <pc:docMk/>
            <pc:sldMk cId="298723851" sldId="263"/>
            <ac:spMk id="3" creationId="{5CFD6E1A-C803-2424-0C3D-6B18F6C5BEC9}"/>
          </ac:spMkLst>
        </pc:spChg>
      </pc:sldChg>
      <pc:sldChg chg="modSp mod">
        <pc:chgData name="Sam Richards" userId="fac3872a-1981-492b-9e3a-149ea8c90b60" providerId="ADAL" clId="{6E9D11DB-92DF-4CF9-BDCD-7FDE0E1C9254}" dt="2024-06-20T07:24:59.775" v="62" actId="20577"/>
        <pc:sldMkLst>
          <pc:docMk/>
          <pc:sldMk cId="32211155" sldId="265"/>
        </pc:sldMkLst>
        <pc:spChg chg="mod">
          <ac:chgData name="Sam Richards" userId="fac3872a-1981-492b-9e3a-149ea8c90b60" providerId="ADAL" clId="{6E9D11DB-92DF-4CF9-BDCD-7FDE0E1C9254}" dt="2024-06-20T07:24:59.775" v="62" actId="20577"/>
          <ac:spMkLst>
            <pc:docMk/>
            <pc:sldMk cId="32211155" sldId="265"/>
            <ac:spMk id="2" creationId="{2D3A3A22-D9DD-855E-FF50-AC3205B457AD}"/>
          </ac:spMkLst>
        </pc:spChg>
      </pc:sldChg>
      <pc:sldChg chg="modSp mod">
        <pc:chgData name="Sam Richards" userId="fac3872a-1981-492b-9e3a-149ea8c90b60" providerId="ADAL" clId="{6E9D11DB-92DF-4CF9-BDCD-7FDE0E1C9254}" dt="2024-06-20T07:25:52.259" v="64" actId="14100"/>
        <pc:sldMkLst>
          <pc:docMk/>
          <pc:sldMk cId="3343227798" sldId="266"/>
        </pc:sldMkLst>
        <pc:spChg chg="mod">
          <ac:chgData name="Sam Richards" userId="fac3872a-1981-492b-9e3a-149ea8c90b60" providerId="ADAL" clId="{6E9D11DB-92DF-4CF9-BDCD-7FDE0E1C9254}" dt="2024-06-20T07:25:52.259" v="64" actId="14100"/>
          <ac:spMkLst>
            <pc:docMk/>
            <pc:sldMk cId="3343227798" sldId="266"/>
            <ac:spMk id="4" creationId="{49E7AF69-BEE8-D0E6-127C-929743E60262}"/>
          </ac:spMkLst>
        </pc:spChg>
      </pc:sldChg>
      <pc:sldChg chg="modSp mod">
        <pc:chgData name="Sam Richards" userId="fac3872a-1981-492b-9e3a-149ea8c90b60" providerId="ADAL" clId="{6E9D11DB-92DF-4CF9-BDCD-7FDE0E1C9254}" dt="2024-06-20T07:20:19.614" v="31" actId="1076"/>
        <pc:sldMkLst>
          <pc:docMk/>
          <pc:sldMk cId="3073260086" sldId="267"/>
        </pc:sldMkLst>
        <pc:spChg chg="mod">
          <ac:chgData name="Sam Richards" userId="fac3872a-1981-492b-9e3a-149ea8c90b60" providerId="ADAL" clId="{6E9D11DB-92DF-4CF9-BDCD-7FDE0E1C9254}" dt="2024-06-20T07:20:19.614" v="31" actId="1076"/>
          <ac:spMkLst>
            <pc:docMk/>
            <pc:sldMk cId="3073260086" sldId="267"/>
            <ac:spMk id="3" creationId="{AD777246-709F-3EE4-754E-69770C6DFBE9}"/>
          </ac:spMkLst>
        </pc:spChg>
      </pc:sldChg>
      <pc:sldChg chg="modSp mod">
        <pc:chgData name="Sam Richards" userId="fac3872a-1981-492b-9e3a-149ea8c90b60" providerId="ADAL" clId="{6E9D11DB-92DF-4CF9-BDCD-7FDE0E1C9254}" dt="2024-06-20T07:19:30.584" v="23" actId="1076"/>
        <pc:sldMkLst>
          <pc:docMk/>
          <pc:sldMk cId="4157714483" sldId="268"/>
        </pc:sldMkLst>
        <pc:spChg chg="mod">
          <ac:chgData name="Sam Richards" userId="fac3872a-1981-492b-9e3a-149ea8c90b60" providerId="ADAL" clId="{6E9D11DB-92DF-4CF9-BDCD-7FDE0E1C9254}" dt="2024-06-20T07:19:30.584" v="23" actId="1076"/>
          <ac:spMkLst>
            <pc:docMk/>
            <pc:sldMk cId="4157714483" sldId="268"/>
            <ac:spMk id="3" creationId="{10A2E77E-8DB8-ABB8-527C-68A75D108BF3}"/>
          </ac:spMkLst>
        </pc:spChg>
      </pc:sldChg>
      <pc:sldChg chg="modSp mod">
        <pc:chgData name="Sam Richards" userId="fac3872a-1981-492b-9e3a-149ea8c90b60" providerId="ADAL" clId="{6E9D11DB-92DF-4CF9-BDCD-7FDE0E1C9254}" dt="2024-06-20T07:19:42.182" v="26" actId="1076"/>
        <pc:sldMkLst>
          <pc:docMk/>
          <pc:sldMk cId="809640786" sldId="269"/>
        </pc:sldMkLst>
        <pc:spChg chg="mod">
          <ac:chgData name="Sam Richards" userId="fac3872a-1981-492b-9e3a-149ea8c90b60" providerId="ADAL" clId="{6E9D11DB-92DF-4CF9-BDCD-7FDE0E1C9254}" dt="2024-06-20T07:19:42.182" v="26" actId="1076"/>
          <ac:spMkLst>
            <pc:docMk/>
            <pc:sldMk cId="809640786" sldId="269"/>
            <ac:spMk id="3" creationId="{6B4A69D4-60F5-E7C7-F928-ED6C6748483D}"/>
          </ac:spMkLst>
        </pc:spChg>
      </pc:sldChg>
      <pc:sldChg chg="modSp mod">
        <pc:chgData name="Sam Richards" userId="fac3872a-1981-492b-9e3a-149ea8c90b60" providerId="ADAL" clId="{6E9D11DB-92DF-4CF9-BDCD-7FDE0E1C9254}" dt="2024-06-20T07:19:18.090" v="20" actId="14100"/>
        <pc:sldMkLst>
          <pc:docMk/>
          <pc:sldMk cId="3772255796" sldId="270"/>
        </pc:sldMkLst>
        <pc:spChg chg="mod">
          <ac:chgData name="Sam Richards" userId="fac3872a-1981-492b-9e3a-149ea8c90b60" providerId="ADAL" clId="{6E9D11DB-92DF-4CF9-BDCD-7FDE0E1C9254}" dt="2024-06-20T07:19:18.090" v="20" actId="14100"/>
          <ac:spMkLst>
            <pc:docMk/>
            <pc:sldMk cId="3772255796" sldId="270"/>
            <ac:spMk id="3" creationId="{98CAC110-B36A-311B-0D04-6EEB48A13D8F}"/>
          </ac:spMkLst>
        </pc:spChg>
      </pc:sldChg>
      <pc:sldChg chg="modSp mod">
        <pc:chgData name="Sam Richards" userId="fac3872a-1981-492b-9e3a-149ea8c90b60" providerId="ADAL" clId="{6E9D11DB-92DF-4CF9-BDCD-7FDE0E1C9254}" dt="2024-06-20T07:20:40.930" v="34" actId="1076"/>
        <pc:sldMkLst>
          <pc:docMk/>
          <pc:sldMk cId="703777826" sldId="271"/>
        </pc:sldMkLst>
        <pc:spChg chg="mod">
          <ac:chgData name="Sam Richards" userId="fac3872a-1981-492b-9e3a-149ea8c90b60" providerId="ADAL" clId="{6E9D11DB-92DF-4CF9-BDCD-7FDE0E1C9254}" dt="2024-06-20T07:20:40.930" v="34" actId="1076"/>
          <ac:spMkLst>
            <pc:docMk/>
            <pc:sldMk cId="703777826" sldId="271"/>
            <ac:spMk id="3" creationId="{EF6764F0-4D62-4100-E85C-70F5F4803420}"/>
          </ac:spMkLst>
        </pc:spChg>
      </pc:sldChg>
      <pc:sldChg chg="modSp mod">
        <pc:chgData name="Sam Richards" userId="fac3872a-1981-492b-9e3a-149ea8c90b60" providerId="ADAL" clId="{6E9D11DB-92DF-4CF9-BDCD-7FDE0E1C9254}" dt="2024-06-20T07:26:10.183" v="65" actId="1076"/>
        <pc:sldMkLst>
          <pc:docMk/>
          <pc:sldMk cId="1675598674" sldId="272"/>
        </pc:sldMkLst>
        <pc:spChg chg="mod">
          <ac:chgData name="Sam Richards" userId="fac3872a-1981-492b-9e3a-149ea8c90b60" providerId="ADAL" clId="{6E9D11DB-92DF-4CF9-BDCD-7FDE0E1C9254}" dt="2024-06-20T07:26:10.183" v="65" actId="1076"/>
          <ac:spMkLst>
            <pc:docMk/>
            <pc:sldMk cId="1675598674" sldId="272"/>
            <ac:spMk id="2" creationId="{5A331C61-B6D9-731F-363B-4E09C3CAF03A}"/>
          </ac:spMkLst>
        </pc:spChg>
      </pc:sldChg>
      <pc:sldChg chg="modSp mod">
        <pc:chgData name="Sam Richards" userId="fac3872a-1981-492b-9e3a-149ea8c90b60" providerId="ADAL" clId="{6E9D11DB-92DF-4CF9-BDCD-7FDE0E1C9254}" dt="2024-06-20T07:20:52.982" v="37" actId="1076"/>
        <pc:sldMkLst>
          <pc:docMk/>
          <pc:sldMk cId="1352106516" sldId="273"/>
        </pc:sldMkLst>
        <pc:spChg chg="mod">
          <ac:chgData name="Sam Richards" userId="fac3872a-1981-492b-9e3a-149ea8c90b60" providerId="ADAL" clId="{6E9D11DB-92DF-4CF9-BDCD-7FDE0E1C9254}" dt="2024-06-20T07:20:52.982" v="37" actId="1076"/>
          <ac:spMkLst>
            <pc:docMk/>
            <pc:sldMk cId="1352106516" sldId="273"/>
            <ac:spMk id="3" creationId="{EF6764F0-4D62-4100-E85C-70F5F4803420}"/>
          </ac:spMkLst>
        </pc:spChg>
      </pc:sldChg>
      <pc:sldChg chg="modSp mod">
        <pc:chgData name="Sam Richards" userId="fac3872a-1981-492b-9e3a-149ea8c90b60" providerId="ADAL" clId="{6E9D11DB-92DF-4CF9-BDCD-7FDE0E1C9254}" dt="2024-06-20T07:17:21.877" v="9" actId="1076"/>
        <pc:sldMkLst>
          <pc:docMk/>
          <pc:sldMk cId="4176352272" sldId="274"/>
        </pc:sldMkLst>
        <pc:spChg chg="mod">
          <ac:chgData name="Sam Richards" userId="fac3872a-1981-492b-9e3a-149ea8c90b60" providerId="ADAL" clId="{6E9D11DB-92DF-4CF9-BDCD-7FDE0E1C9254}" dt="2024-06-20T07:17:21.877" v="9" actId="1076"/>
          <ac:spMkLst>
            <pc:docMk/>
            <pc:sldMk cId="4176352272" sldId="274"/>
            <ac:spMk id="4" creationId="{49E7AF69-BEE8-D0E6-127C-929743E60262}"/>
          </ac:spMkLst>
        </pc:spChg>
      </pc:sldChg>
      <pc:sldChg chg="modSp mod">
        <pc:chgData name="Sam Richards" userId="fac3872a-1981-492b-9e3a-149ea8c90b60" providerId="ADAL" clId="{6E9D11DB-92DF-4CF9-BDCD-7FDE0E1C9254}" dt="2024-06-20T07:17:36.991" v="12" actId="1076"/>
        <pc:sldMkLst>
          <pc:docMk/>
          <pc:sldMk cId="4183971701" sldId="275"/>
        </pc:sldMkLst>
        <pc:spChg chg="mod">
          <ac:chgData name="Sam Richards" userId="fac3872a-1981-492b-9e3a-149ea8c90b60" providerId="ADAL" clId="{6E9D11DB-92DF-4CF9-BDCD-7FDE0E1C9254}" dt="2024-06-20T07:17:36.991" v="12" actId="1076"/>
          <ac:spMkLst>
            <pc:docMk/>
            <pc:sldMk cId="4183971701" sldId="275"/>
            <ac:spMk id="2" creationId="{2D3A3A22-D9DD-855E-FF50-AC3205B457AD}"/>
          </ac:spMkLst>
        </pc:spChg>
      </pc:sldChg>
      <pc:sldChg chg="modSp mod">
        <pc:chgData name="Sam Richards" userId="fac3872a-1981-492b-9e3a-149ea8c90b60" providerId="ADAL" clId="{6E9D11DB-92DF-4CF9-BDCD-7FDE0E1C9254}" dt="2024-06-20T07:24:21.900" v="57" actId="1076"/>
        <pc:sldMkLst>
          <pc:docMk/>
          <pc:sldMk cId="3945512290" sldId="276"/>
        </pc:sldMkLst>
        <pc:spChg chg="mod">
          <ac:chgData name="Sam Richards" userId="fac3872a-1981-492b-9e3a-149ea8c90b60" providerId="ADAL" clId="{6E9D11DB-92DF-4CF9-BDCD-7FDE0E1C9254}" dt="2024-06-20T07:24:21.900" v="57" actId="1076"/>
          <ac:spMkLst>
            <pc:docMk/>
            <pc:sldMk cId="3945512290" sldId="276"/>
            <ac:spMk id="2" creationId="{2D3A3A22-D9DD-855E-FF50-AC3205B457A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F93BC1-C681-5B56-941B-DA358636675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0B26030-C2F1-D720-FFFD-B25D81E4190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D270DB6-FA84-7F0E-E528-57495C5E03D0}"/>
              </a:ext>
            </a:extLst>
          </p:cNvPr>
          <p:cNvSpPr>
            <a:spLocks noGrp="1"/>
          </p:cNvSpPr>
          <p:nvPr>
            <p:ph type="dt" sz="half" idx="10"/>
          </p:nvPr>
        </p:nvSpPr>
        <p:spPr/>
        <p:txBody>
          <a:bodyPr/>
          <a:lstStyle/>
          <a:p>
            <a:fld id="{E06D7DA7-B0DD-41E3-A336-434515762F03}" type="datetimeFigureOut">
              <a:rPr lang="en-GB" smtClean="0"/>
              <a:t>31/07/2024</a:t>
            </a:fld>
            <a:endParaRPr lang="en-GB"/>
          </a:p>
        </p:txBody>
      </p:sp>
      <p:sp>
        <p:nvSpPr>
          <p:cNvPr id="5" name="Footer Placeholder 4">
            <a:extLst>
              <a:ext uri="{FF2B5EF4-FFF2-40B4-BE49-F238E27FC236}">
                <a16:creationId xmlns:a16="http://schemas.microsoft.com/office/drawing/2014/main" id="{8B1DD8B5-9F56-64A3-3D83-EFAE5D6F8AC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770E0F9-F238-0828-6D74-CA7FC622B0E2}"/>
              </a:ext>
            </a:extLst>
          </p:cNvPr>
          <p:cNvSpPr>
            <a:spLocks noGrp="1"/>
          </p:cNvSpPr>
          <p:nvPr>
            <p:ph type="sldNum" sz="quarter" idx="12"/>
          </p:nvPr>
        </p:nvSpPr>
        <p:spPr/>
        <p:txBody>
          <a:bodyPr/>
          <a:lstStyle/>
          <a:p>
            <a:fld id="{B7B39CD7-B793-46A2-B913-880DF755F21A}" type="slidenum">
              <a:rPr lang="en-GB" smtClean="0"/>
              <a:t>‹#›</a:t>
            </a:fld>
            <a:endParaRPr lang="en-GB"/>
          </a:p>
        </p:txBody>
      </p:sp>
    </p:spTree>
    <p:extLst>
      <p:ext uri="{BB962C8B-B14F-4D97-AF65-F5344CB8AC3E}">
        <p14:creationId xmlns:p14="http://schemas.microsoft.com/office/powerpoint/2010/main" val="19264931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F164C1-A65C-4624-1557-77A5E322420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94F5141-C705-6698-90B6-34F8855D309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AF97BF4-62A4-2DFA-14FC-372E08119DBE}"/>
              </a:ext>
            </a:extLst>
          </p:cNvPr>
          <p:cNvSpPr>
            <a:spLocks noGrp="1"/>
          </p:cNvSpPr>
          <p:nvPr>
            <p:ph type="dt" sz="half" idx="10"/>
          </p:nvPr>
        </p:nvSpPr>
        <p:spPr/>
        <p:txBody>
          <a:bodyPr/>
          <a:lstStyle/>
          <a:p>
            <a:fld id="{E06D7DA7-B0DD-41E3-A336-434515762F03}" type="datetimeFigureOut">
              <a:rPr lang="en-GB" smtClean="0"/>
              <a:t>31/07/2024</a:t>
            </a:fld>
            <a:endParaRPr lang="en-GB"/>
          </a:p>
        </p:txBody>
      </p:sp>
      <p:sp>
        <p:nvSpPr>
          <p:cNvPr id="5" name="Footer Placeholder 4">
            <a:extLst>
              <a:ext uri="{FF2B5EF4-FFF2-40B4-BE49-F238E27FC236}">
                <a16:creationId xmlns:a16="http://schemas.microsoft.com/office/drawing/2014/main" id="{7778EDE3-61B1-D6C6-237D-A6F95198411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4A77167-9D61-B9E8-3FB7-AC5E83DD2B5D}"/>
              </a:ext>
            </a:extLst>
          </p:cNvPr>
          <p:cNvSpPr>
            <a:spLocks noGrp="1"/>
          </p:cNvSpPr>
          <p:nvPr>
            <p:ph type="sldNum" sz="quarter" idx="12"/>
          </p:nvPr>
        </p:nvSpPr>
        <p:spPr/>
        <p:txBody>
          <a:bodyPr/>
          <a:lstStyle/>
          <a:p>
            <a:fld id="{B7B39CD7-B793-46A2-B913-880DF755F21A}" type="slidenum">
              <a:rPr lang="en-GB" smtClean="0"/>
              <a:t>‹#›</a:t>
            </a:fld>
            <a:endParaRPr lang="en-GB"/>
          </a:p>
        </p:txBody>
      </p:sp>
    </p:spTree>
    <p:extLst>
      <p:ext uri="{BB962C8B-B14F-4D97-AF65-F5344CB8AC3E}">
        <p14:creationId xmlns:p14="http://schemas.microsoft.com/office/powerpoint/2010/main" val="26924540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6A9A392-BACE-6EC4-A7D7-9C42CCCF86D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D7AE74F-2994-D4E0-7657-6BA1F006089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081EE0F-27B0-29D7-1A41-E211EB78C325}"/>
              </a:ext>
            </a:extLst>
          </p:cNvPr>
          <p:cNvSpPr>
            <a:spLocks noGrp="1"/>
          </p:cNvSpPr>
          <p:nvPr>
            <p:ph type="dt" sz="half" idx="10"/>
          </p:nvPr>
        </p:nvSpPr>
        <p:spPr/>
        <p:txBody>
          <a:bodyPr/>
          <a:lstStyle/>
          <a:p>
            <a:fld id="{E06D7DA7-B0DD-41E3-A336-434515762F03}" type="datetimeFigureOut">
              <a:rPr lang="en-GB" smtClean="0"/>
              <a:t>31/07/2024</a:t>
            </a:fld>
            <a:endParaRPr lang="en-GB"/>
          </a:p>
        </p:txBody>
      </p:sp>
      <p:sp>
        <p:nvSpPr>
          <p:cNvPr id="5" name="Footer Placeholder 4">
            <a:extLst>
              <a:ext uri="{FF2B5EF4-FFF2-40B4-BE49-F238E27FC236}">
                <a16:creationId xmlns:a16="http://schemas.microsoft.com/office/drawing/2014/main" id="{790BA97B-F791-9C72-4722-351BE0C0071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5C2022D-999D-96F1-E060-8D404607E553}"/>
              </a:ext>
            </a:extLst>
          </p:cNvPr>
          <p:cNvSpPr>
            <a:spLocks noGrp="1"/>
          </p:cNvSpPr>
          <p:nvPr>
            <p:ph type="sldNum" sz="quarter" idx="12"/>
          </p:nvPr>
        </p:nvSpPr>
        <p:spPr/>
        <p:txBody>
          <a:bodyPr/>
          <a:lstStyle/>
          <a:p>
            <a:fld id="{B7B39CD7-B793-46A2-B913-880DF755F21A}" type="slidenum">
              <a:rPr lang="en-GB" smtClean="0"/>
              <a:t>‹#›</a:t>
            </a:fld>
            <a:endParaRPr lang="en-GB"/>
          </a:p>
        </p:txBody>
      </p:sp>
    </p:spTree>
    <p:extLst>
      <p:ext uri="{BB962C8B-B14F-4D97-AF65-F5344CB8AC3E}">
        <p14:creationId xmlns:p14="http://schemas.microsoft.com/office/powerpoint/2010/main" val="712313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EFED87-4A6A-DBFD-F02C-CF081AD2B7F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BA43D63-8A19-BADD-0421-1F52567F59B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C57712B-A779-932D-074A-87189C1F6F57}"/>
              </a:ext>
            </a:extLst>
          </p:cNvPr>
          <p:cNvSpPr>
            <a:spLocks noGrp="1"/>
          </p:cNvSpPr>
          <p:nvPr>
            <p:ph type="dt" sz="half" idx="10"/>
          </p:nvPr>
        </p:nvSpPr>
        <p:spPr/>
        <p:txBody>
          <a:bodyPr/>
          <a:lstStyle/>
          <a:p>
            <a:fld id="{E06D7DA7-B0DD-41E3-A336-434515762F03}" type="datetimeFigureOut">
              <a:rPr lang="en-GB" smtClean="0"/>
              <a:t>31/07/2024</a:t>
            </a:fld>
            <a:endParaRPr lang="en-GB"/>
          </a:p>
        </p:txBody>
      </p:sp>
      <p:sp>
        <p:nvSpPr>
          <p:cNvPr id="5" name="Footer Placeholder 4">
            <a:extLst>
              <a:ext uri="{FF2B5EF4-FFF2-40B4-BE49-F238E27FC236}">
                <a16:creationId xmlns:a16="http://schemas.microsoft.com/office/drawing/2014/main" id="{684B4235-29B8-0621-2743-6BA82F45157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3E26669-3E55-C6E8-808E-B2BD118A21AD}"/>
              </a:ext>
            </a:extLst>
          </p:cNvPr>
          <p:cNvSpPr>
            <a:spLocks noGrp="1"/>
          </p:cNvSpPr>
          <p:nvPr>
            <p:ph type="sldNum" sz="quarter" idx="12"/>
          </p:nvPr>
        </p:nvSpPr>
        <p:spPr/>
        <p:txBody>
          <a:bodyPr/>
          <a:lstStyle/>
          <a:p>
            <a:fld id="{B7B39CD7-B793-46A2-B913-880DF755F21A}" type="slidenum">
              <a:rPr lang="en-GB" smtClean="0"/>
              <a:t>‹#›</a:t>
            </a:fld>
            <a:endParaRPr lang="en-GB"/>
          </a:p>
        </p:txBody>
      </p:sp>
    </p:spTree>
    <p:extLst>
      <p:ext uri="{BB962C8B-B14F-4D97-AF65-F5344CB8AC3E}">
        <p14:creationId xmlns:p14="http://schemas.microsoft.com/office/powerpoint/2010/main" val="3789022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01CD1-4950-FD8A-16D8-9564E4777DB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DA51C79-849E-EF8D-AE8C-2283235ED8D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F2DC970-A98F-6308-691D-A3E8D51CCDD9}"/>
              </a:ext>
            </a:extLst>
          </p:cNvPr>
          <p:cNvSpPr>
            <a:spLocks noGrp="1"/>
          </p:cNvSpPr>
          <p:nvPr>
            <p:ph type="dt" sz="half" idx="10"/>
          </p:nvPr>
        </p:nvSpPr>
        <p:spPr/>
        <p:txBody>
          <a:bodyPr/>
          <a:lstStyle/>
          <a:p>
            <a:fld id="{E06D7DA7-B0DD-41E3-A336-434515762F03}" type="datetimeFigureOut">
              <a:rPr lang="en-GB" smtClean="0"/>
              <a:t>31/07/2024</a:t>
            </a:fld>
            <a:endParaRPr lang="en-GB"/>
          </a:p>
        </p:txBody>
      </p:sp>
      <p:sp>
        <p:nvSpPr>
          <p:cNvPr id="5" name="Footer Placeholder 4">
            <a:extLst>
              <a:ext uri="{FF2B5EF4-FFF2-40B4-BE49-F238E27FC236}">
                <a16:creationId xmlns:a16="http://schemas.microsoft.com/office/drawing/2014/main" id="{0D16D078-3042-06AF-5A3D-2D6CDC2E248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66F881A-00DF-972E-7E50-8A83230EC68A}"/>
              </a:ext>
            </a:extLst>
          </p:cNvPr>
          <p:cNvSpPr>
            <a:spLocks noGrp="1"/>
          </p:cNvSpPr>
          <p:nvPr>
            <p:ph type="sldNum" sz="quarter" idx="12"/>
          </p:nvPr>
        </p:nvSpPr>
        <p:spPr/>
        <p:txBody>
          <a:bodyPr/>
          <a:lstStyle/>
          <a:p>
            <a:fld id="{B7B39CD7-B793-46A2-B913-880DF755F21A}" type="slidenum">
              <a:rPr lang="en-GB" smtClean="0"/>
              <a:t>‹#›</a:t>
            </a:fld>
            <a:endParaRPr lang="en-GB"/>
          </a:p>
        </p:txBody>
      </p:sp>
    </p:spTree>
    <p:extLst>
      <p:ext uri="{BB962C8B-B14F-4D97-AF65-F5344CB8AC3E}">
        <p14:creationId xmlns:p14="http://schemas.microsoft.com/office/powerpoint/2010/main" val="9860521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8E0B6-0A95-946E-D2FC-C4F034F0B10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EA9584B-ED11-F931-7939-10EE22B34F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1F82D23-FADA-CAE8-9812-1CAB42C2D21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360448C-7184-FE72-51C0-6FFBCF17C9EA}"/>
              </a:ext>
            </a:extLst>
          </p:cNvPr>
          <p:cNvSpPr>
            <a:spLocks noGrp="1"/>
          </p:cNvSpPr>
          <p:nvPr>
            <p:ph type="dt" sz="half" idx="10"/>
          </p:nvPr>
        </p:nvSpPr>
        <p:spPr/>
        <p:txBody>
          <a:bodyPr/>
          <a:lstStyle/>
          <a:p>
            <a:fld id="{E06D7DA7-B0DD-41E3-A336-434515762F03}" type="datetimeFigureOut">
              <a:rPr lang="en-GB" smtClean="0"/>
              <a:t>31/07/2024</a:t>
            </a:fld>
            <a:endParaRPr lang="en-GB"/>
          </a:p>
        </p:txBody>
      </p:sp>
      <p:sp>
        <p:nvSpPr>
          <p:cNvPr id="6" name="Footer Placeholder 5">
            <a:extLst>
              <a:ext uri="{FF2B5EF4-FFF2-40B4-BE49-F238E27FC236}">
                <a16:creationId xmlns:a16="http://schemas.microsoft.com/office/drawing/2014/main" id="{3B2A3CE4-DB9D-4090-1963-E3AF2C72DF6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178B749-C29B-BD8A-6E9F-C1F429208298}"/>
              </a:ext>
            </a:extLst>
          </p:cNvPr>
          <p:cNvSpPr>
            <a:spLocks noGrp="1"/>
          </p:cNvSpPr>
          <p:nvPr>
            <p:ph type="sldNum" sz="quarter" idx="12"/>
          </p:nvPr>
        </p:nvSpPr>
        <p:spPr/>
        <p:txBody>
          <a:bodyPr/>
          <a:lstStyle/>
          <a:p>
            <a:fld id="{B7B39CD7-B793-46A2-B913-880DF755F21A}" type="slidenum">
              <a:rPr lang="en-GB" smtClean="0"/>
              <a:t>‹#›</a:t>
            </a:fld>
            <a:endParaRPr lang="en-GB"/>
          </a:p>
        </p:txBody>
      </p:sp>
    </p:spTree>
    <p:extLst>
      <p:ext uri="{BB962C8B-B14F-4D97-AF65-F5344CB8AC3E}">
        <p14:creationId xmlns:p14="http://schemas.microsoft.com/office/powerpoint/2010/main" val="38222681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A300AD-7471-E18E-E197-157B4E30915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5E54529-7A18-C38F-1454-29158ADA36D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812A93D-F6B9-CFF1-A2E9-ADAC161561F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04E78C7-0F36-88DD-83A2-BCD84A513CC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15105CA-0E32-912D-6398-07BEB0AC72A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A31AF05-822F-DF18-EE7A-2914B0F76563}"/>
              </a:ext>
            </a:extLst>
          </p:cNvPr>
          <p:cNvSpPr>
            <a:spLocks noGrp="1"/>
          </p:cNvSpPr>
          <p:nvPr>
            <p:ph type="dt" sz="half" idx="10"/>
          </p:nvPr>
        </p:nvSpPr>
        <p:spPr/>
        <p:txBody>
          <a:bodyPr/>
          <a:lstStyle/>
          <a:p>
            <a:fld id="{E06D7DA7-B0DD-41E3-A336-434515762F03}" type="datetimeFigureOut">
              <a:rPr lang="en-GB" smtClean="0"/>
              <a:t>31/07/2024</a:t>
            </a:fld>
            <a:endParaRPr lang="en-GB"/>
          </a:p>
        </p:txBody>
      </p:sp>
      <p:sp>
        <p:nvSpPr>
          <p:cNvPr id="8" name="Footer Placeholder 7">
            <a:extLst>
              <a:ext uri="{FF2B5EF4-FFF2-40B4-BE49-F238E27FC236}">
                <a16:creationId xmlns:a16="http://schemas.microsoft.com/office/drawing/2014/main" id="{DC8A354E-F9A5-C6A2-4A86-51B84BB661C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45E20D6-9D58-CFF3-3A8B-17971C6E9B88}"/>
              </a:ext>
            </a:extLst>
          </p:cNvPr>
          <p:cNvSpPr>
            <a:spLocks noGrp="1"/>
          </p:cNvSpPr>
          <p:nvPr>
            <p:ph type="sldNum" sz="quarter" idx="12"/>
          </p:nvPr>
        </p:nvSpPr>
        <p:spPr/>
        <p:txBody>
          <a:bodyPr/>
          <a:lstStyle/>
          <a:p>
            <a:fld id="{B7B39CD7-B793-46A2-B913-880DF755F21A}" type="slidenum">
              <a:rPr lang="en-GB" smtClean="0"/>
              <a:t>‹#›</a:t>
            </a:fld>
            <a:endParaRPr lang="en-GB"/>
          </a:p>
        </p:txBody>
      </p:sp>
    </p:spTree>
    <p:extLst>
      <p:ext uri="{BB962C8B-B14F-4D97-AF65-F5344CB8AC3E}">
        <p14:creationId xmlns:p14="http://schemas.microsoft.com/office/powerpoint/2010/main" val="2885430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AE9FB-7FDE-A6A6-CA2D-E9BD933D57B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03F2016-A09F-1512-5678-F4E5C83082E4}"/>
              </a:ext>
            </a:extLst>
          </p:cNvPr>
          <p:cNvSpPr>
            <a:spLocks noGrp="1"/>
          </p:cNvSpPr>
          <p:nvPr>
            <p:ph type="dt" sz="half" idx="10"/>
          </p:nvPr>
        </p:nvSpPr>
        <p:spPr/>
        <p:txBody>
          <a:bodyPr/>
          <a:lstStyle/>
          <a:p>
            <a:fld id="{E06D7DA7-B0DD-41E3-A336-434515762F03}" type="datetimeFigureOut">
              <a:rPr lang="en-GB" smtClean="0"/>
              <a:t>31/07/2024</a:t>
            </a:fld>
            <a:endParaRPr lang="en-GB"/>
          </a:p>
        </p:txBody>
      </p:sp>
      <p:sp>
        <p:nvSpPr>
          <p:cNvPr id="4" name="Footer Placeholder 3">
            <a:extLst>
              <a:ext uri="{FF2B5EF4-FFF2-40B4-BE49-F238E27FC236}">
                <a16:creationId xmlns:a16="http://schemas.microsoft.com/office/drawing/2014/main" id="{8611443B-F55A-B0A8-F561-C9C84FC3F2C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06663D3-7E98-1E12-D256-243807B866B0}"/>
              </a:ext>
            </a:extLst>
          </p:cNvPr>
          <p:cNvSpPr>
            <a:spLocks noGrp="1"/>
          </p:cNvSpPr>
          <p:nvPr>
            <p:ph type="sldNum" sz="quarter" idx="12"/>
          </p:nvPr>
        </p:nvSpPr>
        <p:spPr/>
        <p:txBody>
          <a:bodyPr/>
          <a:lstStyle/>
          <a:p>
            <a:fld id="{B7B39CD7-B793-46A2-B913-880DF755F21A}" type="slidenum">
              <a:rPr lang="en-GB" smtClean="0"/>
              <a:t>‹#›</a:t>
            </a:fld>
            <a:endParaRPr lang="en-GB"/>
          </a:p>
        </p:txBody>
      </p:sp>
    </p:spTree>
    <p:extLst>
      <p:ext uri="{BB962C8B-B14F-4D97-AF65-F5344CB8AC3E}">
        <p14:creationId xmlns:p14="http://schemas.microsoft.com/office/powerpoint/2010/main" val="5681190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FEA5C76-F39D-61B9-A5C8-0C902BED9684}"/>
              </a:ext>
            </a:extLst>
          </p:cNvPr>
          <p:cNvSpPr>
            <a:spLocks noGrp="1"/>
          </p:cNvSpPr>
          <p:nvPr>
            <p:ph type="dt" sz="half" idx="10"/>
          </p:nvPr>
        </p:nvSpPr>
        <p:spPr/>
        <p:txBody>
          <a:bodyPr/>
          <a:lstStyle/>
          <a:p>
            <a:fld id="{E06D7DA7-B0DD-41E3-A336-434515762F03}" type="datetimeFigureOut">
              <a:rPr lang="en-GB" smtClean="0"/>
              <a:t>31/07/2024</a:t>
            </a:fld>
            <a:endParaRPr lang="en-GB"/>
          </a:p>
        </p:txBody>
      </p:sp>
      <p:sp>
        <p:nvSpPr>
          <p:cNvPr id="3" name="Footer Placeholder 2">
            <a:extLst>
              <a:ext uri="{FF2B5EF4-FFF2-40B4-BE49-F238E27FC236}">
                <a16:creationId xmlns:a16="http://schemas.microsoft.com/office/drawing/2014/main" id="{185BCD31-3517-15D1-DC0B-805B3634EA1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9E81B66-6F5B-8B96-215E-42D73110A08C}"/>
              </a:ext>
            </a:extLst>
          </p:cNvPr>
          <p:cNvSpPr>
            <a:spLocks noGrp="1"/>
          </p:cNvSpPr>
          <p:nvPr>
            <p:ph type="sldNum" sz="quarter" idx="12"/>
          </p:nvPr>
        </p:nvSpPr>
        <p:spPr/>
        <p:txBody>
          <a:bodyPr/>
          <a:lstStyle/>
          <a:p>
            <a:fld id="{B7B39CD7-B793-46A2-B913-880DF755F21A}" type="slidenum">
              <a:rPr lang="en-GB" smtClean="0"/>
              <a:t>‹#›</a:t>
            </a:fld>
            <a:endParaRPr lang="en-GB"/>
          </a:p>
        </p:txBody>
      </p:sp>
    </p:spTree>
    <p:extLst>
      <p:ext uri="{BB962C8B-B14F-4D97-AF65-F5344CB8AC3E}">
        <p14:creationId xmlns:p14="http://schemas.microsoft.com/office/powerpoint/2010/main" val="30273305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C9A7DE-693B-CF64-26DE-6499F1D9CA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EBE737C-157A-6182-FDB6-1B803205B30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F5B5F80-4A0C-D763-25EF-152BB8291F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CD1A8AE-3DBD-4256-4257-9F88C0085CA6}"/>
              </a:ext>
            </a:extLst>
          </p:cNvPr>
          <p:cNvSpPr>
            <a:spLocks noGrp="1"/>
          </p:cNvSpPr>
          <p:nvPr>
            <p:ph type="dt" sz="half" idx="10"/>
          </p:nvPr>
        </p:nvSpPr>
        <p:spPr/>
        <p:txBody>
          <a:bodyPr/>
          <a:lstStyle/>
          <a:p>
            <a:fld id="{E06D7DA7-B0DD-41E3-A336-434515762F03}" type="datetimeFigureOut">
              <a:rPr lang="en-GB" smtClean="0"/>
              <a:t>31/07/2024</a:t>
            </a:fld>
            <a:endParaRPr lang="en-GB"/>
          </a:p>
        </p:txBody>
      </p:sp>
      <p:sp>
        <p:nvSpPr>
          <p:cNvPr id="6" name="Footer Placeholder 5">
            <a:extLst>
              <a:ext uri="{FF2B5EF4-FFF2-40B4-BE49-F238E27FC236}">
                <a16:creationId xmlns:a16="http://schemas.microsoft.com/office/drawing/2014/main" id="{B3999812-11F6-3E12-F40F-2D2BB92B751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3E5C256-4BCD-75D1-18CE-5B1CB6A82F74}"/>
              </a:ext>
            </a:extLst>
          </p:cNvPr>
          <p:cNvSpPr>
            <a:spLocks noGrp="1"/>
          </p:cNvSpPr>
          <p:nvPr>
            <p:ph type="sldNum" sz="quarter" idx="12"/>
          </p:nvPr>
        </p:nvSpPr>
        <p:spPr/>
        <p:txBody>
          <a:bodyPr/>
          <a:lstStyle/>
          <a:p>
            <a:fld id="{B7B39CD7-B793-46A2-B913-880DF755F21A}" type="slidenum">
              <a:rPr lang="en-GB" smtClean="0"/>
              <a:t>‹#›</a:t>
            </a:fld>
            <a:endParaRPr lang="en-GB"/>
          </a:p>
        </p:txBody>
      </p:sp>
    </p:spTree>
    <p:extLst>
      <p:ext uri="{BB962C8B-B14F-4D97-AF65-F5344CB8AC3E}">
        <p14:creationId xmlns:p14="http://schemas.microsoft.com/office/powerpoint/2010/main" val="34692551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A0369B-3218-8216-7AE3-0C3B920A263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AEA9FE6-C396-F5E2-2926-46A327EB00C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95D0137-D5FE-3D1B-5B32-43ED9FF67C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656AAEC-80C8-F9F6-E282-2BD0634ED3AD}"/>
              </a:ext>
            </a:extLst>
          </p:cNvPr>
          <p:cNvSpPr>
            <a:spLocks noGrp="1"/>
          </p:cNvSpPr>
          <p:nvPr>
            <p:ph type="dt" sz="half" idx="10"/>
          </p:nvPr>
        </p:nvSpPr>
        <p:spPr/>
        <p:txBody>
          <a:bodyPr/>
          <a:lstStyle/>
          <a:p>
            <a:fld id="{E06D7DA7-B0DD-41E3-A336-434515762F03}" type="datetimeFigureOut">
              <a:rPr lang="en-GB" smtClean="0"/>
              <a:t>31/07/2024</a:t>
            </a:fld>
            <a:endParaRPr lang="en-GB"/>
          </a:p>
        </p:txBody>
      </p:sp>
      <p:sp>
        <p:nvSpPr>
          <p:cNvPr id="6" name="Footer Placeholder 5">
            <a:extLst>
              <a:ext uri="{FF2B5EF4-FFF2-40B4-BE49-F238E27FC236}">
                <a16:creationId xmlns:a16="http://schemas.microsoft.com/office/drawing/2014/main" id="{EF723E02-FA1D-88B3-BF76-509091546FB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A206DED-F9B9-9718-5D4A-7285E9432CC4}"/>
              </a:ext>
            </a:extLst>
          </p:cNvPr>
          <p:cNvSpPr>
            <a:spLocks noGrp="1"/>
          </p:cNvSpPr>
          <p:nvPr>
            <p:ph type="sldNum" sz="quarter" idx="12"/>
          </p:nvPr>
        </p:nvSpPr>
        <p:spPr/>
        <p:txBody>
          <a:bodyPr/>
          <a:lstStyle/>
          <a:p>
            <a:fld id="{B7B39CD7-B793-46A2-B913-880DF755F21A}" type="slidenum">
              <a:rPr lang="en-GB" smtClean="0"/>
              <a:t>‹#›</a:t>
            </a:fld>
            <a:endParaRPr lang="en-GB"/>
          </a:p>
        </p:txBody>
      </p:sp>
    </p:spTree>
    <p:extLst>
      <p:ext uri="{BB962C8B-B14F-4D97-AF65-F5344CB8AC3E}">
        <p14:creationId xmlns:p14="http://schemas.microsoft.com/office/powerpoint/2010/main" val="3135696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BAE1CC8-682B-E74E-892D-CCF29FEBF5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28E3981-6A55-A6C8-8806-38909F82AED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7A9FB04-1C29-24C1-B5C0-3927F98A8A0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6D7DA7-B0DD-41E3-A336-434515762F03}" type="datetimeFigureOut">
              <a:rPr lang="en-GB" smtClean="0"/>
              <a:t>31/07/2024</a:t>
            </a:fld>
            <a:endParaRPr lang="en-GB"/>
          </a:p>
        </p:txBody>
      </p:sp>
      <p:sp>
        <p:nvSpPr>
          <p:cNvPr id="5" name="Footer Placeholder 4">
            <a:extLst>
              <a:ext uri="{FF2B5EF4-FFF2-40B4-BE49-F238E27FC236}">
                <a16:creationId xmlns:a16="http://schemas.microsoft.com/office/drawing/2014/main" id="{CE37E375-7B29-08E4-5F7C-7A32ABD279B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E4005FA-6653-45F4-35D4-6029BCDBF4E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B39CD7-B793-46A2-B913-880DF755F21A}" type="slidenum">
              <a:rPr lang="en-GB" smtClean="0"/>
              <a:t>‹#›</a:t>
            </a:fld>
            <a:endParaRPr lang="en-GB"/>
          </a:p>
        </p:txBody>
      </p:sp>
    </p:spTree>
    <p:extLst>
      <p:ext uri="{BB962C8B-B14F-4D97-AF65-F5344CB8AC3E}">
        <p14:creationId xmlns:p14="http://schemas.microsoft.com/office/powerpoint/2010/main" val="21003537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slideLayout" Target="../slideLayouts/slideLayout7.xml"/><Relationship Id="rId1" Type="http://schemas.openxmlformats.org/officeDocument/2006/relationships/video" Target="https://www.youtube.com/embed/R7xsDlyCTtU?feature=oembed" TargetMode="Externa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youtu.be/yxCb6l3jkis?si=5RNBFHfu6V6gc6L8" TargetMode="External"/><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1610B8-AB50-47FC-CAC8-501AE5275300}"/>
            </a:ext>
          </a:extLst>
        </p:cNvPr>
        <p:cNvGrpSpPr/>
        <p:nvPr/>
      </p:nvGrpSpPr>
      <p:grpSpPr>
        <a:xfrm>
          <a:off x="0" y="0"/>
          <a:ext cx="0" cy="0"/>
          <a:chOff x="0" y="0"/>
          <a:chExt cx="0" cy="0"/>
        </a:xfrm>
      </p:grpSpPr>
      <p:pic>
        <p:nvPicPr>
          <p:cNvPr id="36" name="Picture 35">
            <a:extLst>
              <a:ext uri="{FF2B5EF4-FFF2-40B4-BE49-F238E27FC236}">
                <a16:creationId xmlns:a16="http://schemas.microsoft.com/office/drawing/2014/main" id="{8150DCBA-433D-5E8C-DE6A-C5E00D4832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239470" y="133028"/>
            <a:ext cx="707213" cy="972540"/>
          </a:xfrm>
          <a:prstGeom prst="rect">
            <a:avLst/>
          </a:prstGeom>
          <a:noFill/>
        </p:spPr>
      </p:pic>
      <p:sp>
        <p:nvSpPr>
          <p:cNvPr id="37" name="Rectangle 36">
            <a:extLst>
              <a:ext uri="{FF2B5EF4-FFF2-40B4-BE49-F238E27FC236}">
                <a16:creationId xmlns:a16="http://schemas.microsoft.com/office/drawing/2014/main" id="{4C2D52FE-A9F5-A691-3834-97016A16633C}"/>
              </a:ext>
            </a:extLst>
          </p:cNvPr>
          <p:cNvSpPr/>
          <p:nvPr/>
        </p:nvSpPr>
        <p:spPr>
          <a:xfrm>
            <a:off x="0" y="5926795"/>
            <a:ext cx="12192000" cy="923925"/>
          </a:xfrm>
          <a:prstGeom prst="rect">
            <a:avLst/>
          </a:prstGeom>
          <a:solidFill>
            <a:srgbClr val="9ABD36"/>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white"/>
                </a:solidFill>
                <a:effectLst/>
                <a:uLnTx/>
                <a:uFillTx/>
                <a:latin typeface="Calibri" panose="020F0502020204030204"/>
                <a:ea typeface="+mn-ea"/>
                <a:cs typeface="+mn-cs"/>
              </a:rPr>
              <a:t>                                                                                                                  Created by the URC Youth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white"/>
                </a:solidFill>
                <a:effectLst/>
                <a:uLnTx/>
                <a:uFillTx/>
                <a:latin typeface="Calibri" panose="020F0502020204030204"/>
                <a:ea typeface="+mn-ea"/>
                <a:cs typeface="+mn-cs"/>
              </a:rPr>
              <a:t>                                                                                                              disability awareness task group</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white"/>
                </a:solidFill>
                <a:effectLst/>
                <a:uLnTx/>
                <a:uFillTx/>
                <a:latin typeface="Calibri" panose="020F0502020204030204"/>
                <a:ea typeface="+mn-ea"/>
                <a:cs typeface="+mn-cs"/>
              </a:rPr>
              <a:t>                                                                                                                            www.urc.org.uk</a:t>
            </a:r>
          </a:p>
        </p:txBody>
      </p:sp>
      <p:pic>
        <p:nvPicPr>
          <p:cNvPr id="38" name="Picture 37">
            <a:extLst>
              <a:ext uri="{FF2B5EF4-FFF2-40B4-BE49-F238E27FC236}">
                <a16:creationId xmlns:a16="http://schemas.microsoft.com/office/drawing/2014/main" id="{06FE1B16-82A0-EDA5-26EB-C096F7761C7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7874" y="5950952"/>
            <a:ext cx="1367790" cy="809625"/>
          </a:xfrm>
          <a:prstGeom prst="rect">
            <a:avLst/>
          </a:prstGeom>
        </p:spPr>
      </p:pic>
      <p:pic>
        <p:nvPicPr>
          <p:cNvPr id="39" name="Picture 38" descr="A white cross and fish on a black background&#10;&#10;Description automatically generated">
            <a:extLst>
              <a:ext uri="{FF2B5EF4-FFF2-40B4-BE49-F238E27FC236}">
                <a16:creationId xmlns:a16="http://schemas.microsoft.com/office/drawing/2014/main" id="{D534D0A4-8D88-FD7F-71AE-102614DFA5B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82125" y="5955397"/>
            <a:ext cx="1158875" cy="805180"/>
          </a:xfrm>
          <a:prstGeom prst="rect">
            <a:avLst/>
          </a:prstGeom>
        </p:spPr>
      </p:pic>
      <p:pic>
        <p:nvPicPr>
          <p:cNvPr id="40" name="Picture 39">
            <a:extLst>
              <a:ext uri="{FF2B5EF4-FFF2-40B4-BE49-F238E27FC236}">
                <a16:creationId xmlns:a16="http://schemas.microsoft.com/office/drawing/2014/main" id="{AA5BEB37-6163-59E2-8458-1C11A9B39847}"/>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39470" y="4872041"/>
            <a:ext cx="1623060" cy="1623060"/>
          </a:xfrm>
          <a:prstGeom prst="rect">
            <a:avLst/>
          </a:prstGeom>
          <a:noFill/>
        </p:spPr>
      </p:pic>
      <p:sp>
        <p:nvSpPr>
          <p:cNvPr id="2" name="TextBox 1">
            <a:extLst>
              <a:ext uri="{FF2B5EF4-FFF2-40B4-BE49-F238E27FC236}">
                <a16:creationId xmlns:a16="http://schemas.microsoft.com/office/drawing/2014/main" id="{5A331C61-B6D9-731F-363B-4E09C3CAF03A}"/>
              </a:ext>
            </a:extLst>
          </p:cNvPr>
          <p:cNvSpPr txBox="1"/>
          <p:nvPr/>
        </p:nvSpPr>
        <p:spPr>
          <a:xfrm>
            <a:off x="2724727" y="1982450"/>
            <a:ext cx="6742546" cy="1446550"/>
          </a:xfrm>
          <a:prstGeom prst="rect">
            <a:avLst/>
          </a:prstGeom>
          <a:noFill/>
        </p:spPr>
        <p:txBody>
          <a:bodyPr wrap="square" rtlCol="0">
            <a:spAutoFit/>
          </a:bodyPr>
          <a:lstStyle/>
          <a:p>
            <a:pPr algn="ctr"/>
            <a:r>
              <a:rPr lang="en-GB" sz="8800">
                <a:solidFill>
                  <a:srgbClr val="92D050"/>
                </a:solidFill>
                <a:latin typeface="Arial" panose="020B0604020202020204" pitchFamily="34" charset="0"/>
                <a:cs typeface="Arial" panose="020B0604020202020204" pitchFamily="34" charset="0"/>
              </a:rPr>
              <a:t>Being Visible</a:t>
            </a:r>
          </a:p>
        </p:txBody>
      </p:sp>
    </p:spTree>
    <p:extLst>
      <p:ext uri="{BB962C8B-B14F-4D97-AF65-F5344CB8AC3E}">
        <p14:creationId xmlns:p14="http://schemas.microsoft.com/office/powerpoint/2010/main" val="16755986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FC2CC4-8F88-604E-0F4A-640E0322EEC7}"/>
            </a:ext>
          </a:extLst>
        </p:cNvPr>
        <p:cNvGrpSpPr/>
        <p:nvPr/>
      </p:nvGrpSpPr>
      <p:grpSpPr>
        <a:xfrm>
          <a:off x="0" y="0"/>
          <a:ext cx="0" cy="0"/>
          <a:chOff x="0" y="0"/>
          <a:chExt cx="0" cy="0"/>
        </a:xfrm>
      </p:grpSpPr>
      <p:pic>
        <p:nvPicPr>
          <p:cNvPr id="36" name="Picture 35">
            <a:extLst>
              <a:ext uri="{FF2B5EF4-FFF2-40B4-BE49-F238E27FC236}">
                <a16:creationId xmlns:a16="http://schemas.microsoft.com/office/drawing/2014/main" id="{063A74D7-E178-FB20-2C0A-12B6942094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239470" y="133028"/>
            <a:ext cx="707213" cy="972540"/>
          </a:xfrm>
          <a:prstGeom prst="rect">
            <a:avLst/>
          </a:prstGeom>
          <a:noFill/>
        </p:spPr>
      </p:pic>
      <p:sp>
        <p:nvSpPr>
          <p:cNvPr id="37" name="Rectangle 36">
            <a:extLst>
              <a:ext uri="{FF2B5EF4-FFF2-40B4-BE49-F238E27FC236}">
                <a16:creationId xmlns:a16="http://schemas.microsoft.com/office/drawing/2014/main" id="{18A4A9F0-A2BA-3E58-6F57-222704FC013E}"/>
              </a:ext>
            </a:extLst>
          </p:cNvPr>
          <p:cNvSpPr/>
          <p:nvPr/>
        </p:nvSpPr>
        <p:spPr>
          <a:xfrm>
            <a:off x="0" y="5926795"/>
            <a:ext cx="12192000" cy="923925"/>
          </a:xfrm>
          <a:prstGeom prst="rect">
            <a:avLst/>
          </a:prstGeom>
          <a:solidFill>
            <a:srgbClr val="9ABD36"/>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white"/>
                </a:solidFill>
                <a:effectLst/>
                <a:uLnTx/>
                <a:uFillTx/>
                <a:latin typeface="Calibri" panose="020F0502020204030204"/>
                <a:ea typeface="+mn-ea"/>
                <a:cs typeface="+mn-cs"/>
              </a:rPr>
              <a:t>                                                                                                                  Created by the URC Youth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white"/>
                </a:solidFill>
                <a:effectLst/>
                <a:uLnTx/>
                <a:uFillTx/>
                <a:latin typeface="Calibri" panose="020F0502020204030204"/>
                <a:ea typeface="+mn-ea"/>
                <a:cs typeface="+mn-cs"/>
              </a:rPr>
              <a:t>                                                                                                              disability awareness task group</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white"/>
                </a:solidFill>
                <a:effectLst/>
                <a:uLnTx/>
                <a:uFillTx/>
                <a:latin typeface="Calibri" panose="020F0502020204030204"/>
                <a:ea typeface="+mn-ea"/>
                <a:cs typeface="+mn-cs"/>
              </a:rPr>
              <a:t>                                                                                                                            www.urc.org.uk</a:t>
            </a:r>
          </a:p>
        </p:txBody>
      </p:sp>
      <p:pic>
        <p:nvPicPr>
          <p:cNvPr id="38" name="Picture 37">
            <a:extLst>
              <a:ext uri="{FF2B5EF4-FFF2-40B4-BE49-F238E27FC236}">
                <a16:creationId xmlns:a16="http://schemas.microsoft.com/office/drawing/2014/main" id="{7B0852BE-C205-4A7D-3746-ED812464D5C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7874" y="5950952"/>
            <a:ext cx="1367790" cy="809625"/>
          </a:xfrm>
          <a:prstGeom prst="rect">
            <a:avLst/>
          </a:prstGeom>
        </p:spPr>
      </p:pic>
      <p:pic>
        <p:nvPicPr>
          <p:cNvPr id="39" name="Picture 38" descr="A white cross and fish on a black background&#10;&#10;Description automatically generated">
            <a:extLst>
              <a:ext uri="{FF2B5EF4-FFF2-40B4-BE49-F238E27FC236}">
                <a16:creationId xmlns:a16="http://schemas.microsoft.com/office/drawing/2014/main" id="{C9AE65AD-1208-0D2B-9AE1-9CF4DD169E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82125" y="5955397"/>
            <a:ext cx="1158875" cy="805180"/>
          </a:xfrm>
          <a:prstGeom prst="rect">
            <a:avLst/>
          </a:prstGeom>
        </p:spPr>
      </p:pic>
      <p:pic>
        <p:nvPicPr>
          <p:cNvPr id="40" name="Picture 39">
            <a:extLst>
              <a:ext uri="{FF2B5EF4-FFF2-40B4-BE49-F238E27FC236}">
                <a16:creationId xmlns:a16="http://schemas.microsoft.com/office/drawing/2014/main" id="{A98546F5-1D4F-2B13-D33A-B5FBD6D4A689}"/>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39470" y="4872041"/>
            <a:ext cx="1623060" cy="1623060"/>
          </a:xfrm>
          <a:prstGeom prst="rect">
            <a:avLst/>
          </a:prstGeom>
          <a:noFill/>
        </p:spPr>
      </p:pic>
      <p:sp>
        <p:nvSpPr>
          <p:cNvPr id="3" name="TextBox 2">
            <a:extLst>
              <a:ext uri="{FF2B5EF4-FFF2-40B4-BE49-F238E27FC236}">
                <a16:creationId xmlns:a16="http://schemas.microsoft.com/office/drawing/2014/main" id="{5CFD6E1A-C803-2424-0C3D-6B18F6C5BEC9}"/>
              </a:ext>
            </a:extLst>
          </p:cNvPr>
          <p:cNvSpPr txBox="1"/>
          <p:nvPr/>
        </p:nvSpPr>
        <p:spPr>
          <a:xfrm>
            <a:off x="2276227" y="2044005"/>
            <a:ext cx="8572234" cy="1384995"/>
          </a:xfrm>
          <a:prstGeom prst="rect">
            <a:avLst/>
          </a:prstGeom>
          <a:noFill/>
        </p:spPr>
        <p:txBody>
          <a:bodyPr wrap="square">
            <a:spAutoFit/>
          </a:bodyPr>
          <a:lstStyle/>
          <a:p>
            <a:pPr marL="285750" indent="-285750" algn="just">
              <a:buFont typeface="Arial" panose="020B0604020202020204" pitchFamily="34" charset="0"/>
              <a:buChar char="•"/>
            </a:pPr>
            <a:r>
              <a:rPr lang="en-GB" sz="2800" b="1"/>
              <a:t>Take home</a:t>
            </a:r>
            <a:r>
              <a:rPr lang="en-GB" sz="2800"/>
              <a:t>: Find out about either Jodi- Ericson Tada or Jennifer Rees </a:t>
            </a:r>
            <a:r>
              <a:rPr lang="en-GB" sz="2800" err="1"/>
              <a:t>Larcombe</a:t>
            </a:r>
            <a:r>
              <a:rPr lang="en-GB" sz="2800"/>
              <a:t> – how do their stories help us with our theology of disability?</a:t>
            </a:r>
          </a:p>
        </p:txBody>
      </p:sp>
    </p:spTree>
    <p:extLst>
      <p:ext uri="{BB962C8B-B14F-4D97-AF65-F5344CB8AC3E}">
        <p14:creationId xmlns:p14="http://schemas.microsoft.com/office/powerpoint/2010/main" val="20990206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1610B8-AB50-47FC-CAC8-501AE5275300}"/>
            </a:ext>
          </a:extLst>
        </p:cNvPr>
        <p:cNvGrpSpPr/>
        <p:nvPr/>
      </p:nvGrpSpPr>
      <p:grpSpPr>
        <a:xfrm>
          <a:off x="0" y="0"/>
          <a:ext cx="0" cy="0"/>
          <a:chOff x="0" y="0"/>
          <a:chExt cx="0" cy="0"/>
        </a:xfrm>
      </p:grpSpPr>
      <p:pic>
        <p:nvPicPr>
          <p:cNvPr id="36" name="Picture 35">
            <a:extLst>
              <a:ext uri="{FF2B5EF4-FFF2-40B4-BE49-F238E27FC236}">
                <a16:creationId xmlns:a16="http://schemas.microsoft.com/office/drawing/2014/main" id="{8150DCBA-433D-5E8C-DE6A-C5E00D4832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239470" y="133028"/>
            <a:ext cx="707213" cy="972540"/>
          </a:xfrm>
          <a:prstGeom prst="rect">
            <a:avLst/>
          </a:prstGeom>
          <a:noFill/>
        </p:spPr>
      </p:pic>
      <p:sp>
        <p:nvSpPr>
          <p:cNvPr id="37" name="Rectangle 36">
            <a:extLst>
              <a:ext uri="{FF2B5EF4-FFF2-40B4-BE49-F238E27FC236}">
                <a16:creationId xmlns:a16="http://schemas.microsoft.com/office/drawing/2014/main" id="{4C2D52FE-A9F5-A691-3834-97016A16633C}"/>
              </a:ext>
            </a:extLst>
          </p:cNvPr>
          <p:cNvSpPr/>
          <p:nvPr/>
        </p:nvSpPr>
        <p:spPr>
          <a:xfrm>
            <a:off x="0" y="5926795"/>
            <a:ext cx="12192000" cy="923925"/>
          </a:xfrm>
          <a:prstGeom prst="rect">
            <a:avLst/>
          </a:prstGeom>
          <a:solidFill>
            <a:srgbClr val="9ABD36"/>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white"/>
                </a:solidFill>
                <a:effectLst/>
                <a:uLnTx/>
                <a:uFillTx/>
                <a:latin typeface="Calibri" panose="020F0502020204030204"/>
                <a:ea typeface="+mn-ea"/>
                <a:cs typeface="+mn-cs"/>
              </a:rPr>
              <a:t>                                                                                                                  Created by the URC Youth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white"/>
                </a:solidFill>
                <a:effectLst/>
                <a:uLnTx/>
                <a:uFillTx/>
                <a:latin typeface="Calibri" panose="020F0502020204030204"/>
                <a:ea typeface="+mn-ea"/>
                <a:cs typeface="+mn-cs"/>
              </a:rPr>
              <a:t>                                                                                                              disability awareness task group</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white"/>
                </a:solidFill>
                <a:effectLst/>
                <a:uLnTx/>
                <a:uFillTx/>
                <a:latin typeface="Calibri" panose="020F0502020204030204"/>
                <a:ea typeface="+mn-ea"/>
                <a:cs typeface="+mn-cs"/>
              </a:rPr>
              <a:t>                                                                                                                            www.urc.org.uk</a:t>
            </a:r>
          </a:p>
        </p:txBody>
      </p:sp>
      <p:pic>
        <p:nvPicPr>
          <p:cNvPr id="38" name="Picture 37">
            <a:extLst>
              <a:ext uri="{FF2B5EF4-FFF2-40B4-BE49-F238E27FC236}">
                <a16:creationId xmlns:a16="http://schemas.microsoft.com/office/drawing/2014/main" id="{06FE1B16-82A0-EDA5-26EB-C096F7761C7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7874" y="5950952"/>
            <a:ext cx="1367790" cy="809625"/>
          </a:xfrm>
          <a:prstGeom prst="rect">
            <a:avLst/>
          </a:prstGeom>
        </p:spPr>
      </p:pic>
      <p:pic>
        <p:nvPicPr>
          <p:cNvPr id="39" name="Picture 38" descr="A white cross and fish on a black background&#10;&#10;Description automatically generated">
            <a:extLst>
              <a:ext uri="{FF2B5EF4-FFF2-40B4-BE49-F238E27FC236}">
                <a16:creationId xmlns:a16="http://schemas.microsoft.com/office/drawing/2014/main" id="{D534D0A4-8D88-FD7F-71AE-102614DFA5B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82125" y="5955397"/>
            <a:ext cx="1158875" cy="805180"/>
          </a:xfrm>
          <a:prstGeom prst="rect">
            <a:avLst/>
          </a:prstGeom>
        </p:spPr>
      </p:pic>
      <p:pic>
        <p:nvPicPr>
          <p:cNvPr id="40" name="Picture 39">
            <a:extLst>
              <a:ext uri="{FF2B5EF4-FFF2-40B4-BE49-F238E27FC236}">
                <a16:creationId xmlns:a16="http://schemas.microsoft.com/office/drawing/2014/main" id="{AA5BEB37-6163-59E2-8458-1C11A9B39847}"/>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39470" y="4872041"/>
            <a:ext cx="1623060" cy="1623060"/>
          </a:xfrm>
          <a:prstGeom prst="rect">
            <a:avLst/>
          </a:prstGeom>
          <a:noFill/>
        </p:spPr>
      </p:pic>
      <p:sp>
        <p:nvSpPr>
          <p:cNvPr id="2" name="TextBox 1">
            <a:extLst>
              <a:ext uri="{FF2B5EF4-FFF2-40B4-BE49-F238E27FC236}">
                <a16:creationId xmlns:a16="http://schemas.microsoft.com/office/drawing/2014/main" id="{5A331C61-B6D9-731F-363B-4E09C3CAF03A}"/>
              </a:ext>
            </a:extLst>
          </p:cNvPr>
          <p:cNvSpPr txBox="1"/>
          <p:nvPr/>
        </p:nvSpPr>
        <p:spPr>
          <a:xfrm>
            <a:off x="1319050" y="1700300"/>
            <a:ext cx="10206609" cy="1815882"/>
          </a:xfrm>
          <a:prstGeom prst="rect">
            <a:avLst/>
          </a:prstGeom>
          <a:noFill/>
        </p:spPr>
        <p:txBody>
          <a:bodyPr wrap="square" rtlCol="0">
            <a:spAutoFit/>
          </a:bodyPr>
          <a:lstStyle/>
          <a:p>
            <a:pPr marL="285750" indent="-285750" algn="just">
              <a:buFont typeface="Arial" panose="020B0604020202020204" pitchFamily="34" charset="0"/>
              <a:buChar char="•"/>
            </a:pPr>
            <a:r>
              <a:rPr lang="en-GB" sz="2800" b="1"/>
              <a:t>Activity: </a:t>
            </a:r>
            <a:r>
              <a:rPr lang="en-GB" sz="2800"/>
              <a:t>Write down what the word disability means to you. (this is not to share) We will revisit this at the end of the session if only visiting this once or at the end of the three weeks if you are taking each video separately).</a:t>
            </a:r>
          </a:p>
        </p:txBody>
      </p:sp>
    </p:spTree>
    <p:extLst>
      <p:ext uri="{BB962C8B-B14F-4D97-AF65-F5344CB8AC3E}">
        <p14:creationId xmlns:p14="http://schemas.microsoft.com/office/powerpoint/2010/main" val="1036712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1610B8-AB50-47FC-CAC8-501AE5275300}"/>
            </a:ext>
          </a:extLst>
        </p:cNvPr>
        <p:cNvGrpSpPr/>
        <p:nvPr/>
      </p:nvGrpSpPr>
      <p:grpSpPr>
        <a:xfrm>
          <a:off x="0" y="0"/>
          <a:ext cx="0" cy="0"/>
          <a:chOff x="0" y="0"/>
          <a:chExt cx="0" cy="0"/>
        </a:xfrm>
      </p:grpSpPr>
      <p:pic>
        <p:nvPicPr>
          <p:cNvPr id="36" name="Picture 35">
            <a:extLst>
              <a:ext uri="{FF2B5EF4-FFF2-40B4-BE49-F238E27FC236}">
                <a16:creationId xmlns:a16="http://schemas.microsoft.com/office/drawing/2014/main" id="{8150DCBA-433D-5E8C-DE6A-C5E00D4832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239470" y="133028"/>
            <a:ext cx="707213" cy="972540"/>
          </a:xfrm>
          <a:prstGeom prst="rect">
            <a:avLst/>
          </a:prstGeom>
          <a:noFill/>
        </p:spPr>
      </p:pic>
      <p:sp>
        <p:nvSpPr>
          <p:cNvPr id="37" name="Rectangle 36">
            <a:extLst>
              <a:ext uri="{FF2B5EF4-FFF2-40B4-BE49-F238E27FC236}">
                <a16:creationId xmlns:a16="http://schemas.microsoft.com/office/drawing/2014/main" id="{4C2D52FE-A9F5-A691-3834-97016A16633C}"/>
              </a:ext>
            </a:extLst>
          </p:cNvPr>
          <p:cNvSpPr/>
          <p:nvPr/>
        </p:nvSpPr>
        <p:spPr>
          <a:xfrm>
            <a:off x="0" y="5926795"/>
            <a:ext cx="12192000" cy="923925"/>
          </a:xfrm>
          <a:prstGeom prst="rect">
            <a:avLst/>
          </a:prstGeom>
          <a:solidFill>
            <a:srgbClr val="9ABD36"/>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white"/>
                </a:solidFill>
                <a:effectLst/>
                <a:uLnTx/>
                <a:uFillTx/>
                <a:latin typeface="Calibri" panose="020F0502020204030204"/>
                <a:ea typeface="+mn-ea"/>
                <a:cs typeface="+mn-cs"/>
              </a:rPr>
              <a:t>                                                                                                                  Created by the URC Youth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white"/>
                </a:solidFill>
                <a:effectLst/>
                <a:uLnTx/>
                <a:uFillTx/>
                <a:latin typeface="Calibri" panose="020F0502020204030204"/>
                <a:ea typeface="+mn-ea"/>
                <a:cs typeface="+mn-cs"/>
              </a:rPr>
              <a:t>                                                                                                              disability awareness task group</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white"/>
                </a:solidFill>
                <a:effectLst/>
                <a:uLnTx/>
                <a:uFillTx/>
                <a:latin typeface="Calibri" panose="020F0502020204030204"/>
                <a:ea typeface="+mn-ea"/>
                <a:cs typeface="+mn-cs"/>
              </a:rPr>
              <a:t>                                                                                                                            www.urc.org.uk</a:t>
            </a:r>
          </a:p>
        </p:txBody>
      </p:sp>
      <p:pic>
        <p:nvPicPr>
          <p:cNvPr id="38" name="Picture 37">
            <a:extLst>
              <a:ext uri="{FF2B5EF4-FFF2-40B4-BE49-F238E27FC236}">
                <a16:creationId xmlns:a16="http://schemas.microsoft.com/office/drawing/2014/main" id="{06FE1B16-82A0-EDA5-26EB-C096F7761C7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7874" y="5950952"/>
            <a:ext cx="1367790" cy="809625"/>
          </a:xfrm>
          <a:prstGeom prst="rect">
            <a:avLst/>
          </a:prstGeom>
        </p:spPr>
      </p:pic>
      <p:pic>
        <p:nvPicPr>
          <p:cNvPr id="39" name="Picture 38" descr="A white cross and fish on a black background&#10;&#10;Description automatically generated">
            <a:extLst>
              <a:ext uri="{FF2B5EF4-FFF2-40B4-BE49-F238E27FC236}">
                <a16:creationId xmlns:a16="http://schemas.microsoft.com/office/drawing/2014/main" id="{D534D0A4-8D88-FD7F-71AE-102614DFA5B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82125" y="5955397"/>
            <a:ext cx="1158875" cy="805180"/>
          </a:xfrm>
          <a:prstGeom prst="rect">
            <a:avLst/>
          </a:prstGeom>
        </p:spPr>
      </p:pic>
      <p:pic>
        <p:nvPicPr>
          <p:cNvPr id="40" name="Picture 39">
            <a:extLst>
              <a:ext uri="{FF2B5EF4-FFF2-40B4-BE49-F238E27FC236}">
                <a16:creationId xmlns:a16="http://schemas.microsoft.com/office/drawing/2014/main" id="{AA5BEB37-6163-59E2-8458-1C11A9B39847}"/>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39470" y="4872041"/>
            <a:ext cx="1623060" cy="1623060"/>
          </a:xfrm>
          <a:prstGeom prst="rect">
            <a:avLst/>
          </a:prstGeom>
          <a:noFill/>
        </p:spPr>
      </p:pic>
      <p:sp>
        <p:nvSpPr>
          <p:cNvPr id="2" name="TextBox 1">
            <a:extLst>
              <a:ext uri="{FF2B5EF4-FFF2-40B4-BE49-F238E27FC236}">
                <a16:creationId xmlns:a16="http://schemas.microsoft.com/office/drawing/2014/main" id="{5A331C61-B6D9-731F-363B-4E09C3CAF03A}"/>
              </a:ext>
            </a:extLst>
          </p:cNvPr>
          <p:cNvSpPr txBox="1"/>
          <p:nvPr/>
        </p:nvSpPr>
        <p:spPr>
          <a:xfrm>
            <a:off x="1456210" y="1494655"/>
            <a:ext cx="10206609" cy="1815882"/>
          </a:xfrm>
          <a:prstGeom prst="rect">
            <a:avLst/>
          </a:prstGeom>
          <a:noFill/>
        </p:spPr>
        <p:txBody>
          <a:bodyPr wrap="square" rtlCol="0">
            <a:spAutoFit/>
          </a:bodyPr>
          <a:lstStyle/>
          <a:p>
            <a:pPr marL="285750" indent="-285750" algn="just">
              <a:buFont typeface="Arial" panose="020B0604020202020204" pitchFamily="34" charset="0"/>
              <a:buChar char="•"/>
            </a:pPr>
            <a:r>
              <a:rPr lang="en-GB" sz="2800" b="1"/>
              <a:t>Ice breaker:</a:t>
            </a:r>
            <a:r>
              <a:rPr lang="en-GB" sz="2800"/>
              <a:t> A to Z of disabilities. Can you as individuals, teams or as a whole think of a disability for each letter of the alphabet? You could add to this each week. There can be more than one disability under each letter.</a:t>
            </a:r>
          </a:p>
        </p:txBody>
      </p:sp>
    </p:spTree>
    <p:extLst>
      <p:ext uri="{BB962C8B-B14F-4D97-AF65-F5344CB8AC3E}">
        <p14:creationId xmlns:p14="http://schemas.microsoft.com/office/powerpoint/2010/main" val="20690698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1610B8-AB50-47FC-CAC8-501AE5275300}"/>
            </a:ext>
          </a:extLst>
        </p:cNvPr>
        <p:cNvGrpSpPr/>
        <p:nvPr/>
      </p:nvGrpSpPr>
      <p:grpSpPr>
        <a:xfrm>
          <a:off x="0" y="0"/>
          <a:ext cx="0" cy="0"/>
          <a:chOff x="0" y="0"/>
          <a:chExt cx="0" cy="0"/>
        </a:xfrm>
      </p:grpSpPr>
      <p:pic>
        <p:nvPicPr>
          <p:cNvPr id="36" name="Picture 35">
            <a:extLst>
              <a:ext uri="{FF2B5EF4-FFF2-40B4-BE49-F238E27FC236}">
                <a16:creationId xmlns:a16="http://schemas.microsoft.com/office/drawing/2014/main" id="{8150DCBA-433D-5E8C-DE6A-C5E00D4832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239470" y="133028"/>
            <a:ext cx="707213" cy="972540"/>
          </a:xfrm>
          <a:prstGeom prst="rect">
            <a:avLst/>
          </a:prstGeom>
          <a:noFill/>
        </p:spPr>
      </p:pic>
      <p:sp>
        <p:nvSpPr>
          <p:cNvPr id="37" name="Rectangle 36">
            <a:extLst>
              <a:ext uri="{FF2B5EF4-FFF2-40B4-BE49-F238E27FC236}">
                <a16:creationId xmlns:a16="http://schemas.microsoft.com/office/drawing/2014/main" id="{4C2D52FE-A9F5-A691-3834-97016A16633C}"/>
              </a:ext>
            </a:extLst>
          </p:cNvPr>
          <p:cNvSpPr/>
          <p:nvPr/>
        </p:nvSpPr>
        <p:spPr>
          <a:xfrm>
            <a:off x="0" y="5926795"/>
            <a:ext cx="12192000" cy="923925"/>
          </a:xfrm>
          <a:prstGeom prst="rect">
            <a:avLst/>
          </a:prstGeom>
          <a:solidFill>
            <a:srgbClr val="9ABD36"/>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white"/>
                </a:solidFill>
                <a:effectLst/>
                <a:uLnTx/>
                <a:uFillTx/>
                <a:latin typeface="Calibri" panose="020F0502020204030204"/>
                <a:ea typeface="+mn-ea"/>
                <a:cs typeface="+mn-cs"/>
              </a:rPr>
              <a:t>                                                                                                                  Created by the URC Youth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white"/>
                </a:solidFill>
                <a:effectLst/>
                <a:uLnTx/>
                <a:uFillTx/>
                <a:latin typeface="Calibri" panose="020F0502020204030204"/>
                <a:ea typeface="+mn-ea"/>
                <a:cs typeface="+mn-cs"/>
              </a:rPr>
              <a:t>                                                                                                              disability awareness task group</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white"/>
                </a:solidFill>
                <a:effectLst/>
                <a:uLnTx/>
                <a:uFillTx/>
                <a:latin typeface="Calibri" panose="020F0502020204030204"/>
                <a:ea typeface="+mn-ea"/>
                <a:cs typeface="+mn-cs"/>
              </a:rPr>
              <a:t>                                                                                                                            www.urc.org.uk</a:t>
            </a:r>
          </a:p>
        </p:txBody>
      </p:sp>
      <p:pic>
        <p:nvPicPr>
          <p:cNvPr id="38" name="Picture 37">
            <a:extLst>
              <a:ext uri="{FF2B5EF4-FFF2-40B4-BE49-F238E27FC236}">
                <a16:creationId xmlns:a16="http://schemas.microsoft.com/office/drawing/2014/main" id="{06FE1B16-82A0-EDA5-26EB-C096F7761C7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7874" y="5950952"/>
            <a:ext cx="1367790" cy="809625"/>
          </a:xfrm>
          <a:prstGeom prst="rect">
            <a:avLst/>
          </a:prstGeom>
        </p:spPr>
      </p:pic>
      <p:pic>
        <p:nvPicPr>
          <p:cNvPr id="39" name="Picture 38" descr="A white cross and fish on a black background&#10;&#10;Description automatically generated">
            <a:extLst>
              <a:ext uri="{FF2B5EF4-FFF2-40B4-BE49-F238E27FC236}">
                <a16:creationId xmlns:a16="http://schemas.microsoft.com/office/drawing/2014/main" id="{D534D0A4-8D88-FD7F-71AE-102614DFA5B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82125" y="5955397"/>
            <a:ext cx="1158875" cy="805180"/>
          </a:xfrm>
          <a:prstGeom prst="rect">
            <a:avLst/>
          </a:prstGeom>
        </p:spPr>
      </p:pic>
      <p:pic>
        <p:nvPicPr>
          <p:cNvPr id="40" name="Picture 39">
            <a:extLst>
              <a:ext uri="{FF2B5EF4-FFF2-40B4-BE49-F238E27FC236}">
                <a16:creationId xmlns:a16="http://schemas.microsoft.com/office/drawing/2014/main" id="{AA5BEB37-6163-59E2-8458-1C11A9B39847}"/>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39470" y="4872041"/>
            <a:ext cx="1623060" cy="1623060"/>
          </a:xfrm>
          <a:prstGeom prst="rect">
            <a:avLst/>
          </a:prstGeom>
          <a:noFill/>
        </p:spPr>
      </p:pic>
      <p:sp>
        <p:nvSpPr>
          <p:cNvPr id="2" name="TextBox 1">
            <a:extLst>
              <a:ext uri="{FF2B5EF4-FFF2-40B4-BE49-F238E27FC236}">
                <a16:creationId xmlns:a16="http://schemas.microsoft.com/office/drawing/2014/main" id="{5A331C61-B6D9-731F-363B-4E09C3CAF03A}"/>
              </a:ext>
            </a:extLst>
          </p:cNvPr>
          <p:cNvSpPr txBox="1"/>
          <p:nvPr/>
        </p:nvSpPr>
        <p:spPr>
          <a:xfrm>
            <a:off x="1483642" y="357315"/>
            <a:ext cx="10206609" cy="523220"/>
          </a:xfrm>
          <a:prstGeom prst="rect">
            <a:avLst/>
          </a:prstGeom>
          <a:noFill/>
        </p:spPr>
        <p:txBody>
          <a:bodyPr wrap="square" rtlCol="0">
            <a:spAutoFit/>
          </a:bodyPr>
          <a:lstStyle/>
          <a:p>
            <a:pPr marL="285750" indent="-285750">
              <a:buFont typeface="Arial" panose="020B0604020202020204" pitchFamily="34" charset="0"/>
              <a:buChar char="•"/>
            </a:pPr>
            <a:r>
              <a:rPr lang="en-GB" sz="2800" b="1"/>
              <a:t>Read: </a:t>
            </a:r>
            <a:r>
              <a:rPr lang="en-GB" sz="2800"/>
              <a:t>Luke 5: 17-26</a:t>
            </a:r>
          </a:p>
        </p:txBody>
      </p:sp>
      <p:sp>
        <p:nvSpPr>
          <p:cNvPr id="4" name="TextBox 3">
            <a:extLst>
              <a:ext uri="{FF2B5EF4-FFF2-40B4-BE49-F238E27FC236}">
                <a16:creationId xmlns:a16="http://schemas.microsoft.com/office/drawing/2014/main" id="{8690F874-7CB5-6324-12D4-D4878DB7ED63}"/>
              </a:ext>
            </a:extLst>
          </p:cNvPr>
          <p:cNvSpPr txBox="1"/>
          <p:nvPr/>
        </p:nvSpPr>
        <p:spPr>
          <a:xfrm>
            <a:off x="353161" y="1033445"/>
            <a:ext cx="11516515" cy="3970318"/>
          </a:xfrm>
          <a:prstGeom prst="rect">
            <a:avLst/>
          </a:prstGeom>
          <a:noFill/>
        </p:spPr>
        <p:txBody>
          <a:bodyPr wrap="square">
            <a:spAutoFit/>
          </a:bodyPr>
          <a:lstStyle/>
          <a:p>
            <a:endParaRPr lang="en-GB" sz="1400">
              <a:latin typeface="Arial" panose="020B0604020202020204" pitchFamily="34" charset="0"/>
              <a:cs typeface="Arial" panose="020B0604020202020204" pitchFamily="34" charset="0"/>
            </a:endParaRPr>
          </a:p>
          <a:p>
            <a:r>
              <a:rPr lang="en-GB" sz="1400">
                <a:cs typeface="Arial" panose="020B0604020202020204" pitchFamily="34" charset="0"/>
              </a:rPr>
              <a:t>New International Version</a:t>
            </a:r>
          </a:p>
          <a:p>
            <a:r>
              <a:rPr lang="en-GB" sz="1400" b="1">
                <a:cs typeface="Arial" panose="020B0604020202020204" pitchFamily="34" charset="0"/>
              </a:rPr>
              <a:t>Jesus Forgives and Heals a Paralyzed Man</a:t>
            </a:r>
          </a:p>
          <a:p>
            <a:endParaRPr lang="en-GB" sz="1400" b="1">
              <a:cs typeface="Arial" panose="020B0604020202020204" pitchFamily="34" charset="0"/>
            </a:endParaRPr>
          </a:p>
          <a:p>
            <a:pPr algn="just"/>
            <a:r>
              <a:rPr lang="en-GB" sz="1400">
                <a:cs typeface="Arial" panose="020B0604020202020204" pitchFamily="34" charset="0"/>
              </a:rPr>
              <a:t>17 One day Jesus was teaching, and Pharisees and teachers of the law were sitting there. They had come from every village of Galilee and from Judea and Jerusalem. And the power of the Lord was with Jesus to heal the sick. 18 Some men came carrying a paralyzed man on a mat and tried to take him into the house to lay him before Jesus. 19 When they could not find a way to do this because of the crowd, they went up on the roof and lowered him on his mat through the tiles into the middle of the crowd, right in front of Jesus.</a:t>
            </a:r>
          </a:p>
          <a:p>
            <a:endParaRPr lang="en-GB" sz="1400">
              <a:cs typeface="Arial" panose="020B0604020202020204" pitchFamily="34" charset="0"/>
            </a:endParaRPr>
          </a:p>
          <a:p>
            <a:r>
              <a:rPr lang="en-GB" sz="1400">
                <a:cs typeface="Arial" panose="020B0604020202020204" pitchFamily="34" charset="0"/>
              </a:rPr>
              <a:t>20 When Jesus saw their faith, he said, “Friend, your sins are forgiven.”</a:t>
            </a:r>
          </a:p>
          <a:p>
            <a:endParaRPr lang="en-GB" sz="1400">
              <a:cs typeface="Arial" panose="020B0604020202020204" pitchFamily="34" charset="0"/>
            </a:endParaRPr>
          </a:p>
          <a:p>
            <a:r>
              <a:rPr lang="en-GB" sz="1400">
                <a:cs typeface="Arial" panose="020B0604020202020204" pitchFamily="34" charset="0"/>
              </a:rPr>
              <a:t>21 The Pharisees and the teachers of the law began thinking to themselves, “Who is this fellow who speaks blasphemy? Who can forgive sins but God alone?”</a:t>
            </a:r>
          </a:p>
          <a:p>
            <a:endParaRPr lang="en-GB" sz="1400">
              <a:cs typeface="Arial" panose="020B0604020202020204" pitchFamily="34" charset="0"/>
            </a:endParaRPr>
          </a:p>
          <a:p>
            <a:r>
              <a:rPr lang="en-GB" sz="1400">
                <a:cs typeface="Arial" panose="020B0604020202020204" pitchFamily="34" charset="0"/>
              </a:rPr>
              <a:t>22 Jesus knew what they were thinking and asked, “Why are you thinking these things in your hearts? 23 Which is easier: to say, ‘Your sins are forgiven,’ or to say, ‘Get up and walk’? 24 But I want you to know that the Son of Man has authority on earth to forgive sins.” So he said to the paralyzed man, “I tell you, get up, take your mat and go home.” 25 Immediately he stood up in front of them, took what he had been lying on and went home praising God. 26 Everyone was amazed and gave praise to God. They were filled with awe and said, “We have seen remarkable things today.”</a:t>
            </a:r>
          </a:p>
        </p:txBody>
      </p:sp>
    </p:spTree>
    <p:extLst>
      <p:ext uri="{BB962C8B-B14F-4D97-AF65-F5344CB8AC3E}">
        <p14:creationId xmlns:p14="http://schemas.microsoft.com/office/powerpoint/2010/main" val="2611277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1610B8-AB50-47FC-CAC8-501AE5275300}"/>
            </a:ext>
          </a:extLst>
        </p:cNvPr>
        <p:cNvGrpSpPr/>
        <p:nvPr/>
      </p:nvGrpSpPr>
      <p:grpSpPr>
        <a:xfrm>
          <a:off x="0" y="0"/>
          <a:ext cx="0" cy="0"/>
          <a:chOff x="0" y="0"/>
          <a:chExt cx="0" cy="0"/>
        </a:xfrm>
      </p:grpSpPr>
      <p:pic>
        <p:nvPicPr>
          <p:cNvPr id="36" name="Picture 35">
            <a:extLst>
              <a:ext uri="{FF2B5EF4-FFF2-40B4-BE49-F238E27FC236}">
                <a16:creationId xmlns:a16="http://schemas.microsoft.com/office/drawing/2014/main" id="{8150DCBA-433D-5E8C-DE6A-C5E00D4832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239470" y="133028"/>
            <a:ext cx="707213" cy="972540"/>
          </a:xfrm>
          <a:prstGeom prst="rect">
            <a:avLst/>
          </a:prstGeom>
          <a:noFill/>
        </p:spPr>
      </p:pic>
      <p:sp>
        <p:nvSpPr>
          <p:cNvPr id="37" name="Rectangle 36">
            <a:extLst>
              <a:ext uri="{FF2B5EF4-FFF2-40B4-BE49-F238E27FC236}">
                <a16:creationId xmlns:a16="http://schemas.microsoft.com/office/drawing/2014/main" id="{4C2D52FE-A9F5-A691-3834-97016A16633C}"/>
              </a:ext>
            </a:extLst>
          </p:cNvPr>
          <p:cNvSpPr/>
          <p:nvPr/>
        </p:nvSpPr>
        <p:spPr>
          <a:xfrm>
            <a:off x="0" y="5926795"/>
            <a:ext cx="12192000" cy="923925"/>
          </a:xfrm>
          <a:prstGeom prst="rect">
            <a:avLst/>
          </a:prstGeom>
          <a:solidFill>
            <a:srgbClr val="9ABD36"/>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white"/>
                </a:solidFill>
                <a:effectLst/>
                <a:uLnTx/>
                <a:uFillTx/>
                <a:latin typeface="Calibri" panose="020F0502020204030204"/>
                <a:ea typeface="+mn-ea"/>
                <a:cs typeface="+mn-cs"/>
              </a:rPr>
              <a:t>                                                                                                                  Created by the URC Youth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white"/>
                </a:solidFill>
                <a:effectLst/>
                <a:uLnTx/>
                <a:uFillTx/>
                <a:latin typeface="Calibri" panose="020F0502020204030204"/>
                <a:ea typeface="+mn-ea"/>
                <a:cs typeface="+mn-cs"/>
              </a:rPr>
              <a:t>                                                                                                              disability awareness task group</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white"/>
                </a:solidFill>
                <a:effectLst/>
                <a:uLnTx/>
                <a:uFillTx/>
                <a:latin typeface="Calibri" panose="020F0502020204030204"/>
                <a:ea typeface="+mn-ea"/>
                <a:cs typeface="+mn-cs"/>
              </a:rPr>
              <a:t>                                                                                                                            www.urc.org.uk</a:t>
            </a:r>
          </a:p>
        </p:txBody>
      </p:sp>
      <p:pic>
        <p:nvPicPr>
          <p:cNvPr id="38" name="Picture 37">
            <a:extLst>
              <a:ext uri="{FF2B5EF4-FFF2-40B4-BE49-F238E27FC236}">
                <a16:creationId xmlns:a16="http://schemas.microsoft.com/office/drawing/2014/main" id="{06FE1B16-82A0-EDA5-26EB-C096F7761C7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7874" y="5950952"/>
            <a:ext cx="1367790" cy="809625"/>
          </a:xfrm>
          <a:prstGeom prst="rect">
            <a:avLst/>
          </a:prstGeom>
        </p:spPr>
      </p:pic>
      <p:pic>
        <p:nvPicPr>
          <p:cNvPr id="39" name="Picture 38" descr="A white cross and fish on a black background&#10;&#10;Description automatically generated">
            <a:extLst>
              <a:ext uri="{FF2B5EF4-FFF2-40B4-BE49-F238E27FC236}">
                <a16:creationId xmlns:a16="http://schemas.microsoft.com/office/drawing/2014/main" id="{D534D0A4-8D88-FD7F-71AE-102614DFA5B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82125" y="5955397"/>
            <a:ext cx="1158875" cy="805180"/>
          </a:xfrm>
          <a:prstGeom prst="rect">
            <a:avLst/>
          </a:prstGeom>
        </p:spPr>
      </p:pic>
      <p:pic>
        <p:nvPicPr>
          <p:cNvPr id="40" name="Picture 39">
            <a:extLst>
              <a:ext uri="{FF2B5EF4-FFF2-40B4-BE49-F238E27FC236}">
                <a16:creationId xmlns:a16="http://schemas.microsoft.com/office/drawing/2014/main" id="{AA5BEB37-6163-59E2-8458-1C11A9B39847}"/>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39470" y="4872041"/>
            <a:ext cx="1623060" cy="1623060"/>
          </a:xfrm>
          <a:prstGeom prst="rect">
            <a:avLst/>
          </a:prstGeom>
          <a:noFill/>
        </p:spPr>
      </p:pic>
      <p:sp>
        <p:nvSpPr>
          <p:cNvPr id="2" name="TextBox 1">
            <a:extLst>
              <a:ext uri="{FF2B5EF4-FFF2-40B4-BE49-F238E27FC236}">
                <a16:creationId xmlns:a16="http://schemas.microsoft.com/office/drawing/2014/main" id="{5A331C61-B6D9-731F-363B-4E09C3CAF03A}"/>
              </a:ext>
            </a:extLst>
          </p:cNvPr>
          <p:cNvSpPr txBox="1"/>
          <p:nvPr/>
        </p:nvSpPr>
        <p:spPr>
          <a:xfrm>
            <a:off x="1862530" y="2465585"/>
            <a:ext cx="10206609" cy="523220"/>
          </a:xfrm>
          <a:prstGeom prst="rect">
            <a:avLst/>
          </a:prstGeom>
          <a:noFill/>
        </p:spPr>
        <p:txBody>
          <a:bodyPr wrap="square" rtlCol="0">
            <a:spAutoFit/>
          </a:bodyPr>
          <a:lstStyle/>
          <a:p>
            <a:pPr marL="285750" indent="-285750" algn="just">
              <a:buFont typeface="Arial" panose="020B0604020202020204" pitchFamily="34" charset="0"/>
              <a:buChar char="•"/>
            </a:pPr>
            <a:r>
              <a:rPr lang="en-GB" sz="2800" b="1"/>
              <a:t>Watch</a:t>
            </a:r>
            <a:r>
              <a:rPr lang="en-GB" sz="2800"/>
              <a:t> the video and work through the questions. </a:t>
            </a:r>
          </a:p>
        </p:txBody>
      </p:sp>
    </p:spTree>
    <p:extLst>
      <p:ext uri="{BB962C8B-B14F-4D97-AF65-F5344CB8AC3E}">
        <p14:creationId xmlns:p14="http://schemas.microsoft.com/office/powerpoint/2010/main" val="9499910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15D829-2DA0-2965-46F8-C206EFF21F96}"/>
            </a:ext>
          </a:extLst>
        </p:cNvPr>
        <p:cNvGrpSpPr/>
        <p:nvPr/>
      </p:nvGrpSpPr>
      <p:grpSpPr>
        <a:xfrm>
          <a:off x="0" y="0"/>
          <a:ext cx="0" cy="0"/>
          <a:chOff x="0" y="0"/>
          <a:chExt cx="0" cy="0"/>
        </a:xfrm>
      </p:grpSpPr>
      <p:pic>
        <p:nvPicPr>
          <p:cNvPr id="36" name="Picture 35">
            <a:extLst>
              <a:ext uri="{FF2B5EF4-FFF2-40B4-BE49-F238E27FC236}">
                <a16:creationId xmlns:a16="http://schemas.microsoft.com/office/drawing/2014/main" id="{4D6656EB-5C6B-4D37-DBBA-40F4804A619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239470" y="133028"/>
            <a:ext cx="707213" cy="972540"/>
          </a:xfrm>
          <a:prstGeom prst="rect">
            <a:avLst/>
          </a:prstGeom>
          <a:noFill/>
        </p:spPr>
      </p:pic>
      <p:sp>
        <p:nvSpPr>
          <p:cNvPr id="37" name="Rectangle 36">
            <a:extLst>
              <a:ext uri="{FF2B5EF4-FFF2-40B4-BE49-F238E27FC236}">
                <a16:creationId xmlns:a16="http://schemas.microsoft.com/office/drawing/2014/main" id="{ED5B438E-AF68-2CBD-8BAC-6F517ED2F570}"/>
              </a:ext>
            </a:extLst>
          </p:cNvPr>
          <p:cNvSpPr/>
          <p:nvPr/>
        </p:nvSpPr>
        <p:spPr>
          <a:xfrm>
            <a:off x="0" y="5926795"/>
            <a:ext cx="12192000" cy="923925"/>
          </a:xfrm>
          <a:prstGeom prst="rect">
            <a:avLst/>
          </a:prstGeom>
          <a:solidFill>
            <a:srgbClr val="9ABD36"/>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white"/>
                </a:solidFill>
                <a:effectLst/>
                <a:uLnTx/>
                <a:uFillTx/>
                <a:latin typeface="Calibri" panose="020F0502020204030204"/>
                <a:ea typeface="+mn-ea"/>
                <a:cs typeface="+mn-cs"/>
              </a:rPr>
              <a:t>                                                                                                                  Created by the URC Youth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white"/>
                </a:solidFill>
                <a:effectLst/>
                <a:uLnTx/>
                <a:uFillTx/>
                <a:latin typeface="Calibri" panose="020F0502020204030204"/>
                <a:ea typeface="+mn-ea"/>
                <a:cs typeface="+mn-cs"/>
              </a:rPr>
              <a:t>                                                                                                              disability awareness task group</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white"/>
                </a:solidFill>
                <a:effectLst/>
                <a:uLnTx/>
                <a:uFillTx/>
                <a:latin typeface="Calibri" panose="020F0502020204030204"/>
                <a:ea typeface="+mn-ea"/>
                <a:cs typeface="+mn-cs"/>
              </a:rPr>
              <a:t>                                                                                                                            www.urc.org.uk</a:t>
            </a:r>
          </a:p>
        </p:txBody>
      </p:sp>
      <p:pic>
        <p:nvPicPr>
          <p:cNvPr id="38" name="Picture 37">
            <a:extLst>
              <a:ext uri="{FF2B5EF4-FFF2-40B4-BE49-F238E27FC236}">
                <a16:creationId xmlns:a16="http://schemas.microsoft.com/office/drawing/2014/main" id="{EFF3814E-C3A6-3B7B-EBD0-0F0130B5CDF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27874" y="5950952"/>
            <a:ext cx="1367790" cy="809625"/>
          </a:xfrm>
          <a:prstGeom prst="rect">
            <a:avLst/>
          </a:prstGeom>
        </p:spPr>
      </p:pic>
      <p:pic>
        <p:nvPicPr>
          <p:cNvPr id="39" name="Picture 38" descr="A white cross and fish on a black background&#10;&#10;Description automatically generated">
            <a:extLst>
              <a:ext uri="{FF2B5EF4-FFF2-40B4-BE49-F238E27FC236}">
                <a16:creationId xmlns:a16="http://schemas.microsoft.com/office/drawing/2014/main" id="{8C85DDFB-B756-AF3C-EA96-8367E406FC7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982125" y="5955397"/>
            <a:ext cx="1158875" cy="805180"/>
          </a:xfrm>
          <a:prstGeom prst="rect">
            <a:avLst/>
          </a:prstGeom>
        </p:spPr>
      </p:pic>
      <p:pic>
        <p:nvPicPr>
          <p:cNvPr id="40" name="Picture 39">
            <a:extLst>
              <a:ext uri="{FF2B5EF4-FFF2-40B4-BE49-F238E27FC236}">
                <a16:creationId xmlns:a16="http://schemas.microsoft.com/office/drawing/2014/main" id="{03652DB6-F4D2-CCD5-0EE7-B9B840B480D4}"/>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239470" y="4872041"/>
            <a:ext cx="1623060" cy="1623060"/>
          </a:xfrm>
          <a:prstGeom prst="rect">
            <a:avLst/>
          </a:prstGeom>
          <a:noFill/>
        </p:spPr>
      </p:pic>
      <p:pic>
        <p:nvPicPr>
          <p:cNvPr id="2" name="Online Media 1" title="A Place to Belong | The Revd Katie Tupling">
            <a:hlinkClick r:id="" action="ppaction://media"/>
            <a:extLst>
              <a:ext uri="{FF2B5EF4-FFF2-40B4-BE49-F238E27FC236}">
                <a16:creationId xmlns:a16="http://schemas.microsoft.com/office/drawing/2014/main" id="{91E7D7E6-B03E-753B-FEE5-DA9F350B11BC}"/>
              </a:ext>
            </a:extLst>
          </p:cNvPr>
          <p:cNvPicPr>
            <a:picLocks noRot="1" noChangeAspect="1"/>
          </p:cNvPicPr>
          <p:nvPr>
            <a:videoFile r:link="rId1"/>
          </p:nvPr>
        </p:nvPicPr>
        <p:blipFill>
          <a:blip r:embed="rId7"/>
          <a:stretch>
            <a:fillRect/>
          </a:stretch>
        </p:blipFill>
        <p:spPr>
          <a:xfrm>
            <a:off x="26988" y="0"/>
            <a:ext cx="12138025" cy="6858000"/>
          </a:xfrm>
          <a:prstGeom prst="rect">
            <a:avLst/>
          </a:prstGeom>
        </p:spPr>
      </p:pic>
    </p:spTree>
    <p:extLst>
      <p:ext uri="{BB962C8B-B14F-4D97-AF65-F5344CB8AC3E}">
        <p14:creationId xmlns:p14="http://schemas.microsoft.com/office/powerpoint/2010/main" val="1950712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FC2CC4-8F88-604E-0F4A-640E0322EEC7}"/>
            </a:ext>
          </a:extLst>
        </p:cNvPr>
        <p:cNvGrpSpPr/>
        <p:nvPr/>
      </p:nvGrpSpPr>
      <p:grpSpPr>
        <a:xfrm>
          <a:off x="0" y="0"/>
          <a:ext cx="0" cy="0"/>
          <a:chOff x="0" y="0"/>
          <a:chExt cx="0" cy="0"/>
        </a:xfrm>
      </p:grpSpPr>
      <p:pic>
        <p:nvPicPr>
          <p:cNvPr id="36" name="Picture 35">
            <a:extLst>
              <a:ext uri="{FF2B5EF4-FFF2-40B4-BE49-F238E27FC236}">
                <a16:creationId xmlns:a16="http://schemas.microsoft.com/office/drawing/2014/main" id="{063A74D7-E178-FB20-2C0A-12B6942094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239470" y="133028"/>
            <a:ext cx="707213" cy="972540"/>
          </a:xfrm>
          <a:prstGeom prst="rect">
            <a:avLst/>
          </a:prstGeom>
          <a:noFill/>
        </p:spPr>
      </p:pic>
      <p:sp>
        <p:nvSpPr>
          <p:cNvPr id="37" name="Rectangle 36">
            <a:extLst>
              <a:ext uri="{FF2B5EF4-FFF2-40B4-BE49-F238E27FC236}">
                <a16:creationId xmlns:a16="http://schemas.microsoft.com/office/drawing/2014/main" id="{18A4A9F0-A2BA-3E58-6F57-222704FC013E}"/>
              </a:ext>
            </a:extLst>
          </p:cNvPr>
          <p:cNvSpPr/>
          <p:nvPr/>
        </p:nvSpPr>
        <p:spPr>
          <a:xfrm>
            <a:off x="0" y="5926795"/>
            <a:ext cx="12192000" cy="923925"/>
          </a:xfrm>
          <a:prstGeom prst="rect">
            <a:avLst/>
          </a:prstGeom>
          <a:solidFill>
            <a:srgbClr val="9ABD36"/>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white"/>
                </a:solidFill>
                <a:effectLst/>
                <a:uLnTx/>
                <a:uFillTx/>
                <a:latin typeface="Calibri" panose="020F0502020204030204"/>
                <a:ea typeface="+mn-ea"/>
                <a:cs typeface="+mn-cs"/>
              </a:rPr>
              <a:t>                                                                                                                  Created by the URC Youth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white"/>
                </a:solidFill>
                <a:effectLst/>
                <a:uLnTx/>
                <a:uFillTx/>
                <a:latin typeface="Calibri" panose="020F0502020204030204"/>
                <a:ea typeface="+mn-ea"/>
                <a:cs typeface="+mn-cs"/>
              </a:rPr>
              <a:t>                                                                                                              disability awareness task group</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white"/>
                </a:solidFill>
                <a:effectLst/>
                <a:uLnTx/>
                <a:uFillTx/>
                <a:latin typeface="Calibri" panose="020F0502020204030204"/>
                <a:ea typeface="+mn-ea"/>
                <a:cs typeface="+mn-cs"/>
              </a:rPr>
              <a:t>                                                                                                                            www.urc.org.uk</a:t>
            </a:r>
          </a:p>
        </p:txBody>
      </p:sp>
      <p:pic>
        <p:nvPicPr>
          <p:cNvPr id="38" name="Picture 37">
            <a:extLst>
              <a:ext uri="{FF2B5EF4-FFF2-40B4-BE49-F238E27FC236}">
                <a16:creationId xmlns:a16="http://schemas.microsoft.com/office/drawing/2014/main" id="{7B0852BE-C205-4A7D-3746-ED812464D5C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7874" y="5950952"/>
            <a:ext cx="1367790" cy="809625"/>
          </a:xfrm>
          <a:prstGeom prst="rect">
            <a:avLst/>
          </a:prstGeom>
        </p:spPr>
      </p:pic>
      <p:pic>
        <p:nvPicPr>
          <p:cNvPr id="39" name="Picture 38" descr="A white cross and fish on a black background&#10;&#10;Description automatically generated">
            <a:extLst>
              <a:ext uri="{FF2B5EF4-FFF2-40B4-BE49-F238E27FC236}">
                <a16:creationId xmlns:a16="http://schemas.microsoft.com/office/drawing/2014/main" id="{C9AE65AD-1208-0D2B-9AE1-9CF4DD169E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82125" y="5955397"/>
            <a:ext cx="1158875" cy="805180"/>
          </a:xfrm>
          <a:prstGeom prst="rect">
            <a:avLst/>
          </a:prstGeom>
        </p:spPr>
      </p:pic>
      <p:pic>
        <p:nvPicPr>
          <p:cNvPr id="40" name="Picture 39">
            <a:extLst>
              <a:ext uri="{FF2B5EF4-FFF2-40B4-BE49-F238E27FC236}">
                <a16:creationId xmlns:a16="http://schemas.microsoft.com/office/drawing/2014/main" id="{A98546F5-1D4F-2B13-D33A-B5FBD6D4A689}"/>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39470" y="4872041"/>
            <a:ext cx="1623060" cy="1623060"/>
          </a:xfrm>
          <a:prstGeom prst="rect">
            <a:avLst/>
          </a:prstGeom>
          <a:noFill/>
        </p:spPr>
      </p:pic>
      <p:sp>
        <p:nvSpPr>
          <p:cNvPr id="2" name="TextBox 1">
            <a:extLst>
              <a:ext uri="{FF2B5EF4-FFF2-40B4-BE49-F238E27FC236}">
                <a16:creationId xmlns:a16="http://schemas.microsoft.com/office/drawing/2014/main" id="{5AC31CE5-B812-BC8D-C616-C09B0F388566}"/>
              </a:ext>
            </a:extLst>
          </p:cNvPr>
          <p:cNvSpPr txBox="1"/>
          <p:nvPr/>
        </p:nvSpPr>
        <p:spPr>
          <a:xfrm>
            <a:off x="1424802" y="788202"/>
            <a:ext cx="9373232" cy="4401205"/>
          </a:xfrm>
          <a:prstGeom prst="rect">
            <a:avLst/>
          </a:prstGeom>
          <a:noFill/>
        </p:spPr>
        <p:txBody>
          <a:bodyPr wrap="square" rtlCol="0">
            <a:spAutoFit/>
          </a:bodyPr>
          <a:lstStyle/>
          <a:p>
            <a:pPr algn="just"/>
            <a:r>
              <a:rPr lang="en-GB" sz="2800" b="1"/>
              <a:t>Questions:</a:t>
            </a:r>
          </a:p>
          <a:p>
            <a:pPr marL="457200" indent="-457200" algn="just">
              <a:buFont typeface="Arial" panose="020B0604020202020204" pitchFamily="34" charset="0"/>
              <a:buChar char="•"/>
            </a:pPr>
            <a:r>
              <a:rPr lang="en-GB" sz="2800"/>
              <a:t>What do we mean by ‘Everyone is welcome?’</a:t>
            </a:r>
          </a:p>
          <a:p>
            <a:pPr marL="457200" indent="-457200" algn="just">
              <a:buFont typeface="Arial" panose="020B0604020202020204" pitchFamily="34" charset="0"/>
              <a:buChar char="•"/>
            </a:pPr>
            <a:r>
              <a:rPr lang="en-GB" sz="2800"/>
              <a:t>Is your Church as welcoming as you’d like it to be? What could be done to achieve this?</a:t>
            </a:r>
          </a:p>
          <a:p>
            <a:pPr marL="457200" indent="-457200" algn="just">
              <a:buFont typeface="Arial" panose="020B0604020202020204" pitchFamily="34" charset="0"/>
              <a:buChar char="•"/>
            </a:pPr>
            <a:r>
              <a:rPr lang="en-GB" sz="2800"/>
              <a:t>What would it mean to the future of the church if we were to change our building to fit our theology?</a:t>
            </a:r>
          </a:p>
          <a:p>
            <a:pPr marL="457200" indent="-457200" algn="just">
              <a:buFont typeface="Arial" panose="020B0604020202020204" pitchFamily="34" charset="0"/>
              <a:buChar char="•"/>
            </a:pPr>
            <a:r>
              <a:rPr lang="en-GB" sz="2800"/>
              <a:t>What are your thoughts around prayers of healing over someone who is ‘disabled’?</a:t>
            </a:r>
          </a:p>
          <a:p>
            <a:pPr marL="457200" indent="-457200" algn="just">
              <a:buFont typeface="Arial" panose="020B0604020202020204" pitchFamily="34" charset="0"/>
              <a:buChar char="•"/>
            </a:pPr>
            <a:r>
              <a:rPr lang="en-GB" sz="2800"/>
              <a:t>What is your theology of disability, was it altered after listening to this video?</a:t>
            </a:r>
          </a:p>
        </p:txBody>
      </p:sp>
    </p:spTree>
    <p:extLst>
      <p:ext uri="{BB962C8B-B14F-4D97-AF65-F5344CB8AC3E}">
        <p14:creationId xmlns:p14="http://schemas.microsoft.com/office/powerpoint/2010/main" val="13373279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FC2CC4-8F88-604E-0F4A-640E0322EEC7}"/>
            </a:ext>
          </a:extLst>
        </p:cNvPr>
        <p:cNvGrpSpPr/>
        <p:nvPr/>
      </p:nvGrpSpPr>
      <p:grpSpPr>
        <a:xfrm>
          <a:off x="0" y="0"/>
          <a:ext cx="0" cy="0"/>
          <a:chOff x="0" y="0"/>
          <a:chExt cx="0" cy="0"/>
        </a:xfrm>
      </p:grpSpPr>
      <p:pic>
        <p:nvPicPr>
          <p:cNvPr id="36" name="Picture 35">
            <a:extLst>
              <a:ext uri="{FF2B5EF4-FFF2-40B4-BE49-F238E27FC236}">
                <a16:creationId xmlns:a16="http://schemas.microsoft.com/office/drawing/2014/main" id="{063A74D7-E178-FB20-2C0A-12B6942094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239470" y="133028"/>
            <a:ext cx="707213" cy="972540"/>
          </a:xfrm>
          <a:prstGeom prst="rect">
            <a:avLst/>
          </a:prstGeom>
          <a:noFill/>
        </p:spPr>
      </p:pic>
      <p:sp>
        <p:nvSpPr>
          <p:cNvPr id="37" name="Rectangle 36">
            <a:extLst>
              <a:ext uri="{FF2B5EF4-FFF2-40B4-BE49-F238E27FC236}">
                <a16:creationId xmlns:a16="http://schemas.microsoft.com/office/drawing/2014/main" id="{18A4A9F0-A2BA-3E58-6F57-222704FC013E}"/>
              </a:ext>
            </a:extLst>
          </p:cNvPr>
          <p:cNvSpPr/>
          <p:nvPr/>
        </p:nvSpPr>
        <p:spPr>
          <a:xfrm>
            <a:off x="0" y="5926795"/>
            <a:ext cx="12192000" cy="923925"/>
          </a:xfrm>
          <a:prstGeom prst="rect">
            <a:avLst/>
          </a:prstGeom>
          <a:solidFill>
            <a:srgbClr val="9ABD36"/>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white"/>
                </a:solidFill>
                <a:effectLst/>
                <a:uLnTx/>
                <a:uFillTx/>
                <a:latin typeface="Calibri" panose="020F0502020204030204"/>
                <a:ea typeface="+mn-ea"/>
                <a:cs typeface="+mn-cs"/>
              </a:rPr>
              <a:t>                                                                                                                  Created by the URC Youth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white"/>
                </a:solidFill>
                <a:effectLst/>
                <a:uLnTx/>
                <a:uFillTx/>
                <a:latin typeface="Calibri" panose="020F0502020204030204"/>
                <a:ea typeface="+mn-ea"/>
                <a:cs typeface="+mn-cs"/>
              </a:rPr>
              <a:t>                                                                                                              disability awareness task group</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white"/>
                </a:solidFill>
                <a:effectLst/>
                <a:uLnTx/>
                <a:uFillTx/>
                <a:latin typeface="Calibri" panose="020F0502020204030204"/>
                <a:ea typeface="+mn-ea"/>
                <a:cs typeface="+mn-cs"/>
              </a:rPr>
              <a:t>                                                                                                                            www.urc.org.uk</a:t>
            </a:r>
          </a:p>
        </p:txBody>
      </p:sp>
      <p:pic>
        <p:nvPicPr>
          <p:cNvPr id="38" name="Picture 37">
            <a:extLst>
              <a:ext uri="{FF2B5EF4-FFF2-40B4-BE49-F238E27FC236}">
                <a16:creationId xmlns:a16="http://schemas.microsoft.com/office/drawing/2014/main" id="{7B0852BE-C205-4A7D-3746-ED812464D5C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7874" y="5950952"/>
            <a:ext cx="1367790" cy="809625"/>
          </a:xfrm>
          <a:prstGeom prst="rect">
            <a:avLst/>
          </a:prstGeom>
        </p:spPr>
      </p:pic>
      <p:pic>
        <p:nvPicPr>
          <p:cNvPr id="39" name="Picture 38" descr="A white cross and fish on a black background&#10;&#10;Description automatically generated">
            <a:extLst>
              <a:ext uri="{FF2B5EF4-FFF2-40B4-BE49-F238E27FC236}">
                <a16:creationId xmlns:a16="http://schemas.microsoft.com/office/drawing/2014/main" id="{C9AE65AD-1208-0D2B-9AE1-9CF4DD169E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82125" y="5955397"/>
            <a:ext cx="1158875" cy="805180"/>
          </a:xfrm>
          <a:prstGeom prst="rect">
            <a:avLst/>
          </a:prstGeom>
        </p:spPr>
      </p:pic>
      <p:pic>
        <p:nvPicPr>
          <p:cNvPr id="40" name="Picture 39">
            <a:extLst>
              <a:ext uri="{FF2B5EF4-FFF2-40B4-BE49-F238E27FC236}">
                <a16:creationId xmlns:a16="http://schemas.microsoft.com/office/drawing/2014/main" id="{A98546F5-1D4F-2B13-D33A-B5FBD6D4A689}"/>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39470" y="4872041"/>
            <a:ext cx="1623060" cy="1623060"/>
          </a:xfrm>
          <a:prstGeom prst="rect">
            <a:avLst/>
          </a:prstGeom>
          <a:noFill/>
        </p:spPr>
      </p:pic>
      <p:sp>
        <p:nvSpPr>
          <p:cNvPr id="3" name="TextBox 2">
            <a:extLst>
              <a:ext uri="{FF2B5EF4-FFF2-40B4-BE49-F238E27FC236}">
                <a16:creationId xmlns:a16="http://schemas.microsoft.com/office/drawing/2014/main" id="{5CFD6E1A-C803-2424-0C3D-6B18F6C5BEC9}"/>
              </a:ext>
            </a:extLst>
          </p:cNvPr>
          <p:cNvSpPr txBox="1"/>
          <p:nvPr/>
        </p:nvSpPr>
        <p:spPr>
          <a:xfrm>
            <a:off x="1862530" y="1382934"/>
            <a:ext cx="8572234" cy="2677656"/>
          </a:xfrm>
          <a:prstGeom prst="rect">
            <a:avLst/>
          </a:prstGeom>
          <a:noFill/>
        </p:spPr>
        <p:txBody>
          <a:bodyPr wrap="square">
            <a:spAutoFit/>
          </a:bodyPr>
          <a:lstStyle/>
          <a:p>
            <a:pPr marL="285750" indent="-285750" algn="just">
              <a:buFont typeface="Arial" panose="020B0604020202020204" pitchFamily="34" charset="0"/>
              <a:buChar char="•"/>
            </a:pPr>
            <a:r>
              <a:rPr lang="en-GB" sz="2800"/>
              <a:t>Take some time to </a:t>
            </a:r>
            <a:r>
              <a:rPr lang="en-GB" sz="2800" b="1"/>
              <a:t>reflect</a:t>
            </a:r>
            <a:r>
              <a:rPr lang="en-GB" sz="2800"/>
              <a:t> on the session while listening to the following song – if you have time you could discuss what one thing you will be taking home with you.</a:t>
            </a:r>
          </a:p>
          <a:p>
            <a:pPr marL="285750" indent="-285750" algn="ctr">
              <a:buFont typeface="Arial" panose="020B0604020202020204" pitchFamily="34" charset="0"/>
              <a:buChar char="•"/>
            </a:pPr>
            <a:r>
              <a:rPr lang="en-GB" sz="2800" b="1"/>
              <a:t>Song</a:t>
            </a:r>
            <a:r>
              <a:rPr lang="en-GB" sz="2800"/>
              <a:t>: I am not my own </a:t>
            </a:r>
            <a:r>
              <a:rPr lang="en-GB" sz="2800">
                <a:hlinkClick r:id="rId6"/>
              </a:rPr>
              <a:t>–</a:t>
            </a:r>
            <a:r>
              <a:rPr lang="en-GB" sz="2800"/>
              <a:t> Keith and Kristyn Getty </a:t>
            </a:r>
            <a:r>
              <a:rPr lang="en-GB" sz="2800">
                <a:hlinkClick r:id="rId6"/>
              </a:rPr>
              <a:t>https://youtu.be/yxCb6l3jkis?si=5RNBFHfu6V6gc6L8</a:t>
            </a:r>
            <a:r>
              <a:rPr lang="en-GB" sz="2800"/>
              <a:t> </a:t>
            </a:r>
          </a:p>
        </p:txBody>
      </p:sp>
    </p:spTree>
    <p:extLst>
      <p:ext uri="{BB962C8B-B14F-4D97-AF65-F5344CB8AC3E}">
        <p14:creationId xmlns:p14="http://schemas.microsoft.com/office/powerpoint/2010/main" val="2987238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FC2CC4-8F88-604E-0F4A-640E0322EEC7}"/>
            </a:ext>
          </a:extLst>
        </p:cNvPr>
        <p:cNvGrpSpPr/>
        <p:nvPr/>
      </p:nvGrpSpPr>
      <p:grpSpPr>
        <a:xfrm>
          <a:off x="0" y="0"/>
          <a:ext cx="0" cy="0"/>
          <a:chOff x="0" y="0"/>
          <a:chExt cx="0" cy="0"/>
        </a:xfrm>
      </p:grpSpPr>
      <p:pic>
        <p:nvPicPr>
          <p:cNvPr id="36" name="Picture 35">
            <a:extLst>
              <a:ext uri="{FF2B5EF4-FFF2-40B4-BE49-F238E27FC236}">
                <a16:creationId xmlns:a16="http://schemas.microsoft.com/office/drawing/2014/main" id="{063A74D7-E178-FB20-2C0A-12B6942094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239470" y="133028"/>
            <a:ext cx="707213" cy="972540"/>
          </a:xfrm>
          <a:prstGeom prst="rect">
            <a:avLst/>
          </a:prstGeom>
          <a:noFill/>
        </p:spPr>
      </p:pic>
      <p:sp>
        <p:nvSpPr>
          <p:cNvPr id="37" name="Rectangle 36">
            <a:extLst>
              <a:ext uri="{FF2B5EF4-FFF2-40B4-BE49-F238E27FC236}">
                <a16:creationId xmlns:a16="http://schemas.microsoft.com/office/drawing/2014/main" id="{18A4A9F0-A2BA-3E58-6F57-222704FC013E}"/>
              </a:ext>
            </a:extLst>
          </p:cNvPr>
          <p:cNvSpPr/>
          <p:nvPr/>
        </p:nvSpPr>
        <p:spPr>
          <a:xfrm>
            <a:off x="0" y="5926795"/>
            <a:ext cx="12192000" cy="923925"/>
          </a:xfrm>
          <a:prstGeom prst="rect">
            <a:avLst/>
          </a:prstGeom>
          <a:solidFill>
            <a:srgbClr val="9ABD36"/>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white"/>
                </a:solidFill>
                <a:effectLst/>
                <a:uLnTx/>
                <a:uFillTx/>
                <a:latin typeface="Calibri" panose="020F0502020204030204"/>
                <a:ea typeface="+mn-ea"/>
                <a:cs typeface="+mn-cs"/>
              </a:rPr>
              <a:t>                                                                                                                  Created by the URC Youth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white"/>
                </a:solidFill>
                <a:effectLst/>
                <a:uLnTx/>
                <a:uFillTx/>
                <a:latin typeface="Calibri" panose="020F0502020204030204"/>
                <a:ea typeface="+mn-ea"/>
                <a:cs typeface="+mn-cs"/>
              </a:rPr>
              <a:t>                                                                                                              disability awareness task group</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white"/>
                </a:solidFill>
                <a:effectLst/>
                <a:uLnTx/>
                <a:uFillTx/>
                <a:latin typeface="Calibri" panose="020F0502020204030204"/>
                <a:ea typeface="+mn-ea"/>
                <a:cs typeface="+mn-cs"/>
              </a:rPr>
              <a:t>                                                                                                                            www.urc.org.uk</a:t>
            </a:r>
          </a:p>
        </p:txBody>
      </p:sp>
      <p:pic>
        <p:nvPicPr>
          <p:cNvPr id="38" name="Picture 37">
            <a:extLst>
              <a:ext uri="{FF2B5EF4-FFF2-40B4-BE49-F238E27FC236}">
                <a16:creationId xmlns:a16="http://schemas.microsoft.com/office/drawing/2014/main" id="{7B0852BE-C205-4A7D-3746-ED812464D5C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7874" y="5950952"/>
            <a:ext cx="1367790" cy="809625"/>
          </a:xfrm>
          <a:prstGeom prst="rect">
            <a:avLst/>
          </a:prstGeom>
        </p:spPr>
      </p:pic>
      <p:pic>
        <p:nvPicPr>
          <p:cNvPr id="39" name="Picture 38" descr="A white cross and fish on a black background&#10;&#10;Description automatically generated">
            <a:extLst>
              <a:ext uri="{FF2B5EF4-FFF2-40B4-BE49-F238E27FC236}">
                <a16:creationId xmlns:a16="http://schemas.microsoft.com/office/drawing/2014/main" id="{C9AE65AD-1208-0D2B-9AE1-9CF4DD169E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82125" y="5955397"/>
            <a:ext cx="1158875" cy="805180"/>
          </a:xfrm>
          <a:prstGeom prst="rect">
            <a:avLst/>
          </a:prstGeom>
        </p:spPr>
      </p:pic>
      <p:pic>
        <p:nvPicPr>
          <p:cNvPr id="40" name="Picture 39">
            <a:extLst>
              <a:ext uri="{FF2B5EF4-FFF2-40B4-BE49-F238E27FC236}">
                <a16:creationId xmlns:a16="http://schemas.microsoft.com/office/drawing/2014/main" id="{A98546F5-1D4F-2B13-D33A-B5FBD6D4A689}"/>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39470" y="4872041"/>
            <a:ext cx="1623060" cy="1623060"/>
          </a:xfrm>
          <a:prstGeom prst="rect">
            <a:avLst/>
          </a:prstGeom>
          <a:noFill/>
        </p:spPr>
      </p:pic>
      <p:sp>
        <p:nvSpPr>
          <p:cNvPr id="3" name="TextBox 2">
            <a:extLst>
              <a:ext uri="{FF2B5EF4-FFF2-40B4-BE49-F238E27FC236}">
                <a16:creationId xmlns:a16="http://schemas.microsoft.com/office/drawing/2014/main" id="{5CFD6E1A-C803-2424-0C3D-6B18F6C5BEC9}"/>
              </a:ext>
            </a:extLst>
          </p:cNvPr>
          <p:cNvSpPr txBox="1"/>
          <p:nvPr/>
        </p:nvSpPr>
        <p:spPr>
          <a:xfrm>
            <a:off x="1279531" y="1"/>
            <a:ext cx="1436237" cy="1384995"/>
          </a:xfrm>
          <a:prstGeom prst="rect">
            <a:avLst/>
          </a:prstGeom>
          <a:noFill/>
        </p:spPr>
        <p:txBody>
          <a:bodyPr wrap="square">
            <a:spAutoFit/>
          </a:bodyPr>
          <a:lstStyle/>
          <a:p>
            <a:pPr marL="285750" indent="-285750">
              <a:buFont typeface="Arial" panose="020B0604020202020204" pitchFamily="34" charset="0"/>
              <a:buChar char="•"/>
            </a:pPr>
            <a:endParaRPr lang="en-GB" sz="2800"/>
          </a:p>
          <a:p>
            <a:pPr marL="285750" indent="-285750">
              <a:buFont typeface="Arial" panose="020B0604020202020204" pitchFamily="34" charset="0"/>
              <a:buChar char="•"/>
            </a:pPr>
            <a:r>
              <a:rPr lang="en-GB" sz="2800" b="1"/>
              <a:t>Prayer </a:t>
            </a:r>
            <a:endParaRPr lang="en-GB" sz="2800"/>
          </a:p>
          <a:p>
            <a:pPr marL="285750" indent="-285750">
              <a:buFont typeface="Arial" panose="020B0604020202020204" pitchFamily="34" charset="0"/>
              <a:buChar char="•"/>
            </a:pPr>
            <a:endParaRPr lang="en-GB" sz="2800" b="1"/>
          </a:p>
        </p:txBody>
      </p:sp>
      <p:sp>
        <p:nvSpPr>
          <p:cNvPr id="4" name="TextBox 3">
            <a:extLst>
              <a:ext uri="{FF2B5EF4-FFF2-40B4-BE49-F238E27FC236}">
                <a16:creationId xmlns:a16="http://schemas.microsoft.com/office/drawing/2014/main" id="{D9B94733-05AA-32E0-4BE2-C906E1D8C37C}"/>
              </a:ext>
            </a:extLst>
          </p:cNvPr>
          <p:cNvSpPr txBox="1"/>
          <p:nvPr/>
        </p:nvSpPr>
        <p:spPr>
          <a:xfrm>
            <a:off x="2102000" y="868563"/>
            <a:ext cx="10881360" cy="5101268"/>
          </a:xfrm>
          <a:prstGeom prst="rect">
            <a:avLst/>
          </a:prstGeom>
          <a:noFill/>
        </p:spPr>
        <p:txBody>
          <a:bodyPr wrap="square">
            <a:spAutoFit/>
          </a:bodyPr>
          <a:lstStyle/>
          <a:p>
            <a:pPr>
              <a:lnSpc>
                <a:spcPct val="107000"/>
              </a:lnSpc>
              <a:spcAft>
                <a:spcPts val="800"/>
              </a:spcAft>
            </a:pPr>
            <a:r>
              <a:rPr lang="en-GB" sz="1600" kern="100">
                <a:effectLst/>
                <a:latin typeface="Arial" panose="020B0604020202020204" pitchFamily="34" charset="0"/>
                <a:ea typeface="Calibri" panose="020F0502020204030204" pitchFamily="34" charset="0"/>
                <a:cs typeface="Times New Roman" panose="02020603050405020304" pitchFamily="18" charset="0"/>
              </a:rPr>
              <a:t>I thank you, Lord, that I am fearfully and wonderfully made. </a:t>
            </a:r>
            <a:endParaRPr lang="en-GB" sz="1600" kern="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600" kern="100">
                <a:effectLst/>
                <a:latin typeface="Arial" panose="020B0604020202020204" pitchFamily="34" charset="0"/>
                <a:ea typeface="Calibri" panose="020F0502020204030204" pitchFamily="34" charset="0"/>
                <a:cs typeface="Times New Roman" panose="02020603050405020304" pitchFamily="18" charset="0"/>
              </a:rPr>
              <a:t>Each one of us is fearfully and wonderfully made. </a:t>
            </a:r>
            <a:endParaRPr lang="en-GB" sz="1600" kern="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600" kern="100">
                <a:effectLst/>
                <a:latin typeface="Arial" panose="020B0604020202020204" pitchFamily="34" charset="0"/>
                <a:ea typeface="Calibri" panose="020F0502020204030204" pitchFamily="34" charset="0"/>
                <a:cs typeface="Times New Roman" panose="02020603050405020304" pitchFamily="18" charset="0"/>
              </a:rPr>
              <a:t>It’s just hard to remember it sometimes, in a world that focuses so heavily on the perfect. </a:t>
            </a:r>
            <a:endParaRPr lang="en-GB" sz="1600" kern="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600" kern="100">
                <a:effectLst/>
                <a:latin typeface="Arial" panose="020B0604020202020204" pitchFamily="34" charset="0"/>
                <a:ea typeface="Calibri" panose="020F0502020204030204" pitchFamily="34" charset="0"/>
                <a:cs typeface="Times New Roman" panose="02020603050405020304" pitchFamily="18" charset="0"/>
              </a:rPr>
              <a:t>Photoshopped pictures, glossy advertising, even those social media posts which flaunt the </a:t>
            </a:r>
          </a:p>
          <a:p>
            <a:pPr>
              <a:lnSpc>
                <a:spcPct val="107000"/>
              </a:lnSpc>
              <a:spcAft>
                <a:spcPts val="800"/>
              </a:spcAft>
            </a:pPr>
            <a:r>
              <a:rPr lang="en-GB" sz="1600" kern="100">
                <a:effectLst/>
                <a:latin typeface="Arial" panose="020B0604020202020204" pitchFamily="34" charset="0"/>
                <a:ea typeface="Calibri" panose="020F0502020204030204" pitchFamily="34" charset="0"/>
                <a:cs typeface="Times New Roman" panose="02020603050405020304" pitchFamily="18" charset="0"/>
              </a:rPr>
              <a:t>perfect body, the perfect life. </a:t>
            </a:r>
            <a:endParaRPr lang="en-GB" sz="1600" kern="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600" kern="100">
                <a:effectLst/>
                <a:latin typeface="Arial" panose="020B0604020202020204" pitchFamily="34" charset="0"/>
                <a:ea typeface="Calibri" panose="020F0502020204030204" pitchFamily="34" charset="0"/>
                <a:cs typeface="Times New Roman" panose="02020603050405020304" pitchFamily="18" charset="0"/>
              </a:rPr>
              <a:t>How can I measure up against those? How can anybody? </a:t>
            </a:r>
            <a:endParaRPr lang="en-GB" sz="1600" kern="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600" kern="100">
                <a:effectLst/>
                <a:latin typeface="Arial" panose="020B0604020202020204" pitchFamily="34" charset="0"/>
                <a:ea typeface="Calibri" panose="020F0502020204030204" pitchFamily="34" charset="0"/>
                <a:cs typeface="Times New Roman" panose="02020603050405020304" pitchFamily="18" charset="0"/>
              </a:rPr>
              <a:t>It becomes easy to dismiss others as different, to feel different, to believe they or we fall short,</a:t>
            </a:r>
            <a:endParaRPr lang="en-GB" sz="1600" kern="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600" kern="100">
                <a:effectLst/>
                <a:latin typeface="Arial" panose="020B0604020202020204" pitchFamily="34" charset="0"/>
                <a:ea typeface="Calibri" panose="020F0502020204030204" pitchFamily="34" charset="0"/>
                <a:cs typeface="Times New Roman" panose="02020603050405020304" pitchFamily="18" charset="0"/>
              </a:rPr>
              <a:t>And to look to seat blame for that firmly in the individual. </a:t>
            </a:r>
            <a:endParaRPr lang="en-GB" sz="1600" kern="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600" kern="100">
                <a:effectLst/>
                <a:latin typeface="Arial" panose="020B0604020202020204" pitchFamily="34" charset="0"/>
                <a:ea typeface="Calibri" panose="020F0502020204030204" pitchFamily="34" charset="0"/>
                <a:cs typeface="Times New Roman" panose="02020603050405020304" pitchFamily="18" charset="0"/>
              </a:rPr>
              <a:t>But in Your kingdom, O God, each one is already perfect.</a:t>
            </a:r>
            <a:endParaRPr lang="en-GB" sz="1600" kern="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600" kern="100">
                <a:effectLst/>
                <a:latin typeface="Arial" panose="020B0604020202020204" pitchFamily="34" charset="0"/>
                <a:ea typeface="Calibri" panose="020F0502020204030204" pitchFamily="34" charset="0"/>
                <a:cs typeface="Times New Roman" panose="02020603050405020304" pitchFamily="18" charset="0"/>
              </a:rPr>
              <a:t>Each one has potential, each one is valued, each one brings something into the mix,</a:t>
            </a:r>
            <a:endParaRPr lang="en-GB" sz="1600" kern="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600" kern="100">
                <a:effectLst/>
                <a:latin typeface="Arial" panose="020B0604020202020204" pitchFamily="34" charset="0"/>
                <a:ea typeface="Calibri" panose="020F0502020204030204" pitchFamily="34" charset="0"/>
                <a:cs typeface="Times New Roman" panose="02020603050405020304" pitchFamily="18" charset="0"/>
              </a:rPr>
              <a:t>So much so that your kingdom is imperfect without them. </a:t>
            </a:r>
            <a:endParaRPr lang="en-GB" sz="1600" kern="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600" kern="100">
                <a:effectLst/>
                <a:latin typeface="Arial" panose="020B0604020202020204" pitchFamily="34" charset="0"/>
                <a:ea typeface="Calibri" panose="020F0502020204030204" pitchFamily="34" charset="0"/>
                <a:cs typeface="Times New Roman" panose="02020603050405020304" pitchFamily="18" charset="0"/>
              </a:rPr>
              <a:t>Forgive us when we question this, either about ourselves or about others. </a:t>
            </a:r>
            <a:endParaRPr lang="en-GB" sz="1600" kern="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600" kern="100">
                <a:effectLst/>
                <a:latin typeface="Arial" panose="020B0604020202020204" pitchFamily="34" charset="0"/>
                <a:ea typeface="Calibri" panose="020F0502020204030204" pitchFamily="34" charset="0"/>
                <a:cs typeface="Times New Roman" panose="02020603050405020304" pitchFamily="18" charset="0"/>
              </a:rPr>
              <a:t>Forgive us when we focus on perceived lack rather than </a:t>
            </a:r>
            <a:r>
              <a:rPr lang="en-GB" sz="1600" kern="100">
                <a:latin typeface="Arial" panose="020B0604020202020204" pitchFamily="34" charset="0"/>
                <a:ea typeface="Calibri" panose="020F0502020204030204" pitchFamily="34" charset="0"/>
                <a:cs typeface="Times New Roman" panose="02020603050405020304" pitchFamily="18" charset="0"/>
              </a:rPr>
              <a:t>G</a:t>
            </a:r>
            <a:r>
              <a:rPr lang="en-GB" sz="1600" kern="100">
                <a:effectLst/>
                <a:latin typeface="Arial" panose="020B0604020202020204" pitchFamily="34" charset="0"/>
                <a:ea typeface="Calibri" panose="020F0502020204030204" pitchFamily="34" charset="0"/>
                <a:cs typeface="Times New Roman" panose="02020603050405020304" pitchFamily="18" charset="0"/>
              </a:rPr>
              <a:t>od-given gifts. </a:t>
            </a:r>
            <a:endParaRPr lang="en-GB" sz="1600" kern="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600" kern="100">
                <a:effectLst/>
                <a:latin typeface="Arial" panose="020B0604020202020204" pitchFamily="34" charset="0"/>
                <a:ea typeface="Calibri" panose="020F0502020204030204" pitchFamily="34" charset="0"/>
                <a:cs typeface="Times New Roman" panose="02020603050405020304" pitchFamily="18" charset="0"/>
              </a:rPr>
              <a:t>Grant us a glimpse of your kingdom. </a:t>
            </a:r>
            <a:r>
              <a:rPr lang="en-GB" sz="1600" kern="100">
                <a:latin typeface="Calibri" panose="020F0502020204030204" pitchFamily="34" charset="0"/>
                <a:ea typeface="Calibri" panose="020F0502020204030204" pitchFamily="34" charset="0"/>
                <a:cs typeface="Times New Roman" panose="02020603050405020304" pitchFamily="18" charset="0"/>
              </a:rPr>
              <a:t>                                             </a:t>
            </a:r>
            <a:r>
              <a:rPr lang="en-GB" sz="1600" b="1" kern="100">
                <a:effectLst/>
                <a:latin typeface="Arial" panose="020B0604020202020204" pitchFamily="34" charset="0"/>
                <a:ea typeface="Calibri" panose="020F0502020204030204" pitchFamily="34" charset="0"/>
                <a:cs typeface="Times New Roman" panose="02020603050405020304" pitchFamily="18" charset="0"/>
              </a:rPr>
              <a:t>Amen</a:t>
            </a:r>
            <a:r>
              <a:rPr lang="en-GB" sz="1600" kern="100">
                <a:effectLst/>
                <a:latin typeface="Arial" panose="020B0604020202020204" pitchFamily="34" charset="0"/>
                <a:ea typeface="Calibri" panose="020F0502020204030204" pitchFamily="34" charset="0"/>
                <a:cs typeface="Times New Roman" panose="02020603050405020304" pitchFamily="18" charset="0"/>
              </a:rPr>
              <a:t> </a:t>
            </a:r>
            <a:endParaRPr lang="en-GB" sz="1600" kern="1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703350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54B357E28AA8C4BA2B526D8E8642675" ma:contentTypeVersion="15" ma:contentTypeDescription="Create a new document." ma:contentTypeScope="" ma:versionID="d43160856e0c44e00d48c001d2c59325">
  <xsd:schema xmlns:xsd="http://www.w3.org/2001/XMLSchema" xmlns:xs="http://www.w3.org/2001/XMLSchema" xmlns:p="http://schemas.microsoft.com/office/2006/metadata/properties" xmlns:ns2="d4c39d4d-64ec-4058-a805-31ab6c1052fe" xmlns:ns3="37b8247b-92ea-43dd-b6d5-6ded56920b0f" targetNamespace="http://schemas.microsoft.com/office/2006/metadata/properties" ma:root="true" ma:fieldsID="ecfbdc8056c0e95e5900668f20fe823a" ns2:_="" ns3:_="">
    <xsd:import namespace="d4c39d4d-64ec-4058-a805-31ab6c1052fe"/>
    <xsd:import namespace="37b8247b-92ea-43dd-b6d5-6ded56920b0f"/>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Location" minOccurs="0"/>
                <xsd:element ref="ns2:MediaServiceOCR" minOccurs="0"/>
                <xsd:element ref="ns3:SharedWithUsers" minOccurs="0"/>
                <xsd:element ref="ns3:SharedWithDetails"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4c39d4d-64ec-4058-a805-31ab6c1052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3961625-829a-47c7-ab9f-0abdf34e68ee"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7b8247b-92ea-43dd-b6d5-6ded56920b0f"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0cf60aaa-134c-4108-8c0e-ea1f520e934d}" ma:internalName="TaxCatchAll" ma:showField="CatchAllData" ma:web="37b8247b-92ea-43dd-b6d5-6ded56920b0f">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d4c39d4d-64ec-4058-a805-31ab6c1052fe">
      <Terms xmlns="http://schemas.microsoft.com/office/infopath/2007/PartnerControls"/>
    </lcf76f155ced4ddcb4097134ff3c332f>
    <TaxCatchAll xmlns="37b8247b-92ea-43dd-b6d5-6ded56920b0f" xsi:nil="true"/>
  </documentManagement>
</p:properties>
</file>

<file path=customXml/itemProps1.xml><?xml version="1.0" encoding="utf-8"?>
<ds:datastoreItem xmlns:ds="http://schemas.openxmlformats.org/officeDocument/2006/customXml" ds:itemID="{FAB1D35D-5739-4AD7-9967-4C1D607208E2}">
  <ds:schemaRefs>
    <ds:schemaRef ds:uri="http://schemas.microsoft.com/sharepoint/v3/contenttype/forms"/>
  </ds:schemaRefs>
</ds:datastoreItem>
</file>

<file path=customXml/itemProps2.xml><?xml version="1.0" encoding="utf-8"?>
<ds:datastoreItem xmlns:ds="http://schemas.openxmlformats.org/officeDocument/2006/customXml" ds:itemID="{CD373D3D-6A7B-47A2-B15F-804B695CCDE9}">
  <ds:schemaRefs>
    <ds:schemaRef ds:uri="37b8247b-92ea-43dd-b6d5-6ded56920b0f"/>
    <ds:schemaRef ds:uri="d4c39d4d-64ec-4058-a805-31ab6c1052f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16DF7639-5D85-44D5-883B-337AD9ADF4F4}">
  <ds:schemaRefs>
    <ds:schemaRef ds:uri="37b8247b-92ea-43dd-b6d5-6ded56920b0f"/>
    <ds:schemaRef ds:uri="d4c39d4d-64ec-4058-a805-31ab6c1052fe"/>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10</Slides>
  <Notes>0</Notes>
  <HiddenSlides>0</HiddenSlide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Sharon Lloyd</dc:creator>
  <cp:revision>1</cp:revision>
  <dcterms:created xsi:type="dcterms:W3CDTF">2024-04-17T13:12:05Z</dcterms:created>
  <dcterms:modified xsi:type="dcterms:W3CDTF">2024-07-31T10:49:16Z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0x010100E54B357E28AA8C4BA2B526D8E8642675</vt:lpwstr>
  </property>
  <property fmtid="{D5CDD505-2E9C-101B-9397-08002B2CF9AE}" pid="3" name="MediaServiceImageTags">
    <vt:lpwstr/>
  </property>
</Properties>
</file>