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9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m Richards" userId="fac3872a-1981-492b-9e3a-149ea8c90b60" providerId="ADAL" clId="{0790BF5D-5D7C-40C9-BEF7-CE0DBB7DBABF}"/>
    <pc:docChg chg="custSel modSld">
      <pc:chgData name="Sam Richards" userId="fac3872a-1981-492b-9e3a-149ea8c90b60" providerId="ADAL" clId="{0790BF5D-5D7C-40C9-BEF7-CE0DBB7DBABF}" dt="2024-07-31T10:08:51.951" v="163" actId="20577"/>
      <pc:docMkLst>
        <pc:docMk/>
      </pc:docMkLst>
      <pc:sldChg chg="modSp mod">
        <pc:chgData name="Sam Richards" userId="fac3872a-1981-492b-9e3a-149ea8c90b60" providerId="ADAL" clId="{0790BF5D-5D7C-40C9-BEF7-CE0DBB7DBABF}" dt="2024-07-31T10:08:51.951" v="163" actId="20577"/>
        <pc:sldMkLst>
          <pc:docMk/>
          <pc:sldMk cId="1950712965" sldId="259"/>
        </pc:sldMkLst>
        <pc:spChg chg="mod">
          <ac:chgData name="Sam Richards" userId="fac3872a-1981-492b-9e3a-149ea8c90b60" providerId="ADAL" clId="{0790BF5D-5D7C-40C9-BEF7-CE0DBB7DBABF}" dt="2024-07-31T10:08:51.951" v="163" actId="20577"/>
          <ac:spMkLst>
            <pc:docMk/>
            <pc:sldMk cId="1950712965" sldId="259"/>
            <ac:spMk id="3" creationId="{538CE0ED-9B44-F48B-F176-43944992CCA6}"/>
          </ac:spMkLst>
        </pc:spChg>
      </pc:sldChg>
    </pc:docChg>
  </pc:docChgLst>
  <pc:docChgLst>
    <pc:chgData name="Sharon Lloyd" userId="c869b8c7-2009-4771-bb61-5e4a650d3454" providerId="ADAL" clId="{79C32A5B-00B2-47A2-ABC4-29BCAB9C7B19}"/>
    <pc:docChg chg="undo redo custSel addSld delSld modSld sldOrd">
      <pc:chgData name="Sharon Lloyd" userId="c869b8c7-2009-4771-bb61-5e4a650d3454" providerId="ADAL" clId="{79C32A5B-00B2-47A2-ABC4-29BCAB9C7B19}" dt="2024-04-10T14:14:35.092" v="2987" actId="2711"/>
      <pc:docMkLst>
        <pc:docMk/>
      </pc:docMkLst>
      <pc:sldChg chg="addSp delSp modSp mod delAnim modAnim">
        <pc:chgData name="Sharon Lloyd" userId="c869b8c7-2009-4771-bb61-5e4a650d3454" providerId="ADAL" clId="{79C32A5B-00B2-47A2-ABC4-29BCAB9C7B19}" dt="2024-04-10T14:14:35.092" v="2987" actId="2711"/>
        <pc:sldMkLst>
          <pc:docMk/>
          <pc:sldMk cId="615704562" sldId="257"/>
        </pc:sldMkLst>
        <pc:spChg chg="add mod">
          <ac:chgData name="Sharon Lloyd" userId="c869b8c7-2009-4771-bb61-5e4a650d3454" providerId="ADAL" clId="{79C32A5B-00B2-47A2-ABC4-29BCAB9C7B19}" dt="2024-04-10T14:14:35.092" v="2987" actId="2711"/>
          <ac:spMkLst>
            <pc:docMk/>
            <pc:sldMk cId="615704562" sldId="257"/>
            <ac:spMk id="2" creationId="{8A346B6E-68BB-A02B-B720-702B34F5CBB5}"/>
          </ac:spMkLst>
        </pc:spChg>
        <pc:spChg chg="add mod">
          <ac:chgData name="Sharon Lloyd" userId="c869b8c7-2009-4771-bb61-5e4a650d3454" providerId="ADAL" clId="{79C32A5B-00B2-47A2-ABC4-29BCAB9C7B19}" dt="2024-04-10T14:13:46.108" v="2979" actId="2711"/>
          <ac:spMkLst>
            <pc:docMk/>
            <pc:sldMk cId="615704562" sldId="257"/>
            <ac:spMk id="9" creationId="{29386129-2ACB-2017-EE59-38538FE77ABB}"/>
          </ac:spMkLst>
        </pc:spChg>
        <pc:spChg chg="add mod">
          <ac:chgData name="Sharon Lloyd" userId="c869b8c7-2009-4771-bb61-5e4a650d3454" providerId="ADAL" clId="{79C32A5B-00B2-47A2-ABC4-29BCAB9C7B19}" dt="2024-04-10T14:13:51.881" v="2980" actId="2711"/>
          <ac:spMkLst>
            <pc:docMk/>
            <pc:sldMk cId="615704562" sldId="257"/>
            <ac:spMk id="12" creationId="{9D15B69D-0CC8-9A6E-7FDF-B63EF06C4AF8}"/>
          </ac:spMkLst>
        </pc:spChg>
        <pc:spChg chg="add mod">
          <ac:chgData name="Sharon Lloyd" userId="c869b8c7-2009-4771-bb61-5e4a650d3454" providerId="ADAL" clId="{79C32A5B-00B2-47A2-ABC4-29BCAB9C7B19}" dt="2024-04-10T14:13:57.103" v="2981" actId="2711"/>
          <ac:spMkLst>
            <pc:docMk/>
            <pc:sldMk cId="615704562" sldId="257"/>
            <ac:spMk id="14" creationId="{EAD6E591-97B9-3EEC-59ED-FF8E2BE28849}"/>
          </ac:spMkLst>
        </pc:spChg>
        <pc:spChg chg="add mod">
          <ac:chgData name="Sharon Lloyd" userId="c869b8c7-2009-4771-bb61-5e4a650d3454" providerId="ADAL" clId="{79C32A5B-00B2-47A2-ABC4-29BCAB9C7B19}" dt="2024-04-10T14:14:17.238" v="2984" actId="14100"/>
          <ac:spMkLst>
            <pc:docMk/>
            <pc:sldMk cId="615704562" sldId="257"/>
            <ac:spMk id="16" creationId="{069B1E09-9AED-9CEB-17E7-26BF85BE2D21}"/>
          </ac:spMkLst>
        </pc:spChg>
        <pc:spChg chg="add mod">
          <ac:chgData name="Sharon Lloyd" userId="c869b8c7-2009-4771-bb61-5e4a650d3454" providerId="ADAL" clId="{79C32A5B-00B2-47A2-ABC4-29BCAB9C7B19}" dt="2024-04-10T14:13:40.381" v="2978" actId="2711"/>
          <ac:spMkLst>
            <pc:docMk/>
            <pc:sldMk cId="615704562" sldId="257"/>
            <ac:spMk id="18" creationId="{8A9C2E6B-4C37-3A40-3CC2-515AC365AD8F}"/>
          </ac:spMkLst>
        </pc:spChg>
        <pc:spChg chg="add mod">
          <ac:chgData name="Sharon Lloyd" userId="c869b8c7-2009-4771-bb61-5e4a650d3454" providerId="ADAL" clId="{79C32A5B-00B2-47A2-ABC4-29BCAB9C7B19}" dt="2024-04-10T14:13:34.767" v="2977" actId="2711"/>
          <ac:spMkLst>
            <pc:docMk/>
            <pc:sldMk cId="615704562" sldId="257"/>
            <ac:spMk id="20" creationId="{7637FE32-19F4-4D5E-2E37-3200685F55BA}"/>
          </ac:spMkLst>
        </pc:spChg>
        <pc:spChg chg="add mod">
          <ac:chgData name="Sharon Lloyd" userId="c869b8c7-2009-4771-bb61-5e4a650d3454" providerId="ADAL" clId="{79C32A5B-00B2-47A2-ABC4-29BCAB9C7B19}" dt="2024-04-10T14:14:23.326" v="2985" actId="2711"/>
          <ac:spMkLst>
            <pc:docMk/>
            <pc:sldMk cId="615704562" sldId="257"/>
            <ac:spMk id="22" creationId="{D6A112D4-7FC8-B2C6-B15B-3996D8E3C616}"/>
          </ac:spMkLst>
        </pc:spChg>
        <pc:spChg chg="add mod">
          <ac:chgData name="Sharon Lloyd" userId="c869b8c7-2009-4771-bb61-5e4a650d3454" providerId="ADAL" clId="{79C32A5B-00B2-47A2-ABC4-29BCAB9C7B19}" dt="2024-04-10T14:14:28.865" v="2986" actId="2711"/>
          <ac:spMkLst>
            <pc:docMk/>
            <pc:sldMk cId="615704562" sldId="257"/>
            <ac:spMk id="23" creationId="{C4668977-8643-B512-AE61-7C90F88D849B}"/>
          </ac:spMkLst>
        </pc:spChg>
        <pc:spChg chg="add mod">
          <ac:chgData name="Sharon Lloyd" userId="c869b8c7-2009-4771-bb61-5e4a650d3454" providerId="ADAL" clId="{79C32A5B-00B2-47A2-ABC4-29BCAB9C7B19}" dt="2024-04-10T09:13:05.484" v="1003" actId="208"/>
          <ac:spMkLst>
            <pc:docMk/>
            <pc:sldMk cId="615704562" sldId="257"/>
            <ac:spMk id="24" creationId="{FF23FA49-79D4-DCD6-B444-53A868CF9475}"/>
          </ac:spMkLst>
        </pc:spChg>
        <pc:spChg chg="add mod">
          <ac:chgData name="Sharon Lloyd" userId="c869b8c7-2009-4771-bb61-5e4a650d3454" providerId="ADAL" clId="{79C32A5B-00B2-47A2-ABC4-29BCAB9C7B19}" dt="2024-04-10T09:13:04.715" v="1002" actId="208"/>
          <ac:spMkLst>
            <pc:docMk/>
            <pc:sldMk cId="615704562" sldId="257"/>
            <ac:spMk id="25" creationId="{F6AC1DB0-BF01-DC65-D147-C47810C27157}"/>
          </ac:spMkLst>
        </pc:spChg>
        <pc:spChg chg="add mod">
          <ac:chgData name="Sharon Lloyd" userId="c869b8c7-2009-4771-bb61-5e4a650d3454" providerId="ADAL" clId="{79C32A5B-00B2-47A2-ABC4-29BCAB9C7B19}" dt="2024-04-10T14:14:11.683" v="2983" actId="2711"/>
          <ac:spMkLst>
            <pc:docMk/>
            <pc:sldMk cId="615704562" sldId="257"/>
            <ac:spMk id="26" creationId="{7CFC6494-7882-C1FB-1939-0C9198D8EB3F}"/>
          </ac:spMkLst>
        </pc:spChg>
        <pc:spChg chg="add mod">
          <ac:chgData name="Sharon Lloyd" userId="c869b8c7-2009-4771-bb61-5e4a650d3454" providerId="ADAL" clId="{79C32A5B-00B2-47A2-ABC4-29BCAB9C7B19}" dt="2024-04-10T14:13:28.513" v="2976" actId="2711"/>
          <ac:spMkLst>
            <pc:docMk/>
            <pc:sldMk cId="615704562" sldId="257"/>
            <ac:spMk id="27" creationId="{642966D4-F2B5-7A40-84C1-2FD69D29F8B6}"/>
          </ac:spMkLst>
        </pc:spChg>
        <pc:spChg chg="add mod">
          <ac:chgData name="Sharon Lloyd" userId="c869b8c7-2009-4771-bb61-5e4a650d3454" providerId="ADAL" clId="{79C32A5B-00B2-47A2-ABC4-29BCAB9C7B19}" dt="2024-04-02T11:58:40.637" v="403" actId="123"/>
          <ac:spMkLst>
            <pc:docMk/>
            <pc:sldMk cId="615704562" sldId="257"/>
            <ac:spMk id="37" creationId="{CC4A2E0F-9C0B-DD4A-4A90-1FED6CD8C3FB}"/>
          </ac:spMkLst>
        </pc:spChg>
        <pc:picChg chg="add del mod">
          <ac:chgData name="Sharon Lloyd" userId="c869b8c7-2009-4771-bb61-5e4a650d3454" providerId="ADAL" clId="{79C32A5B-00B2-47A2-ABC4-29BCAB9C7B19}" dt="2024-04-10T09:30:18.430" v="1566" actId="478"/>
          <ac:picMkLst>
            <pc:docMk/>
            <pc:sldMk cId="615704562" sldId="257"/>
            <ac:picMk id="3" creationId="{596A9FD5-47E8-C5AA-BB69-7F8330A53F0F}"/>
          </ac:picMkLst>
        </pc:picChg>
        <pc:picChg chg="add del mod">
          <ac:chgData name="Sharon Lloyd" userId="c869b8c7-2009-4771-bb61-5e4a650d3454" providerId="ADAL" clId="{79C32A5B-00B2-47A2-ABC4-29BCAB9C7B19}" dt="2024-04-10T07:41:41.075" v="490" actId="478"/>
          <ac:picMkLst>
            <pc:docMk/>
            <pc:sldMk cId="615704562" sldId="257"/>
            <ac:picMk id="4" creationId="{AE72EDC7-0ABF-0315-2AEA-D2C3E6F81931}"/>
          </ac:picMkLst>
        </pc:picChg>
        <pc:picChg chg="mod">
          <ac:chgData name="Sharon Lloyd" userId="c869b8c7-2009-4771-bb61-5e4a650d3454" providerId="ADAL" clId="{79C32A5B-00B2-47A2-ABC4-29BCAB9C7B19}" dt="2024-04-02T11:52:14.122" v="12" actId="1076"/>
          <ac:picMkLst>
            <pc:docMk/>
            <pc:sldMk cId="615704562" sldId="257"/>
            <ac:picMk id="5" creationId="{F170B3D5-79B1-95FC-A44E-BE90D891A8A2}"/>
          </ac:picMkLst>
        </pc:picChg>
        <pc:picChg chg="mod">
          <ac:chgData name="Sharon Lloyd" userId="c869b8c7-2009-4771-bb61-5e4a650d3454" providerId="ADAL" clId="{79C32A5B-00B2-47A2-ABC4-29BCAB9C7B19}" dt="2024-04-02T11:54:53.041" v="33" actId="1076"/>
          <ac:picMkLst>
            <pc:docMk/>
            <pc:sldMk cId="615704562" sldId="257"/>
            <ac:picMk id="6" creationId="{DBE13A86-C1AD-797C-228B-5D7AD395442F}"/>
          </ac:picMkLst>
        </pc:picChg>
        <pc:picChg chg="add del mod">
          <ac:chgData name="Sharon Lloyd" userId="c869b8c7-2009-4771-bb61-5e4a650d3454" providerId="ADAL" clId="{79C32A5B-00B2-47A2-ABC4-29BCAB9C7B19}" dt="2024-04-10T07:38:15.601" v="456" actId="478"/>
          <ac:picMkLst>
            <pc:docMk/>
            <pc:sldMk cId="615704562" sldId="257"/>
            <ac:picMk id="7" creationId="{02BEB68A-9618-494F-A772-CC625CF112E9}"/>
          </ac:picMkLst>
        </pc:picChg>
        <pc:picChg chg="mod">
          <ac:chgData name="Sharon Lloyd" userId="c869b8c7-2009-4771-bb61-5e4a650d3454" providerId="ADAL" clId="{79C32A5B-00B2-47A2-ABC4-29BCAB9C7B19}" dt="2024-04-02T11:55:33.673" v="40" actId="1076"/>
          <ac:picMkLst>
            <pc:docMk/>
            <pc:sldMk cId="615704562" sldId="257"/>
            <ac:picMk id="8" creationId="{3D123CD2-C095-7ED1-23D6-22D2A08D4A83}"/>
          </ac:picMkLst>
        </pc:picChg>
        <pc:picChg chg="mod">
          <ac:chgData name="Sharon Lloyd" userId="c869b8c7-2009-4771-bb61-5e4a650d3454" providerId="ADAL" clId="{79C32A5B-00B2-47A2-ABC4-29BCAB9C7B19}" dt="2024-04-02T11:53:06.567" v="18" actId="1076"/>
          <ac:picMkLst>
            <pc:docMk/>
            <pc:sldMk cId="615704562" sldId="257"/>
            <ac:picMk id="10" creationId="{1F8AEAFA-CB53-BE62-AAEB-A47E36DAD2F5}"/>
          </ac:picMkLst>
        </pc:picChg>
        <pc:picChg chg="mod">
          <ac:chgData name="Sharon Lloyd" userId="c869b8c7-2009-4771-bb61-5e4a650d3454" providerId="ADAL" clId="{79C32A5B-00B2-47A2-ABC4-29BCAB9C7B19}" dt="2024-04-02T11:53:02.273" v="17" actId="1076"/>
          <ac:picMkLst>
            <pc:docMk/>
            <pc:sldMk cId="615704562" sldId="257"/>
            <ac:picMk id="11" creationId="{29979513-4287-D09E-4C98-50A6F257ECDB}"/>
          </ac:picMkLst>
        </pc:picChg>
        <pc:picChg chg="mod">
          <ac:chgData name="Sharon Lloyd" userId="c869b8c7-2009-4771-bb61-5e4a650d3454" providerId="ADAL" clId="{79C32A5B-00B2-47A2-ABC4-29BCAB9C7B19}" dt="2024-04-02T11:55:12.972" v="37" actId="1076"/>
          <ac:picMkLst>
            <pc:docMk/>
            <pc:sldMk cId="615704562" sldId="257"/>
            <ac:picMk id="13" creationId="{6D1F72EC-0A04-5AD3-ECB4-0058C963E72A}"/>
          </ac:picMkLst>
        </pc:picChg>
        <pc:picChg chg="mod">
          <ac:chgData name="Sharon Lloyd" userId="c869b8c7-2009-4771-bb61-5e4a650d3454" providerId="ADAL" clId="{79C32A5B-00B2-47A2-ABC4-29BCAB9C7B19}" dt="2024-04-02T11:55:18.676" v="38" actId="1076"/>
          <ac:picMkLst>
            <pc:docMk/>
            <pc:sldMk cId="615704562" sldId="257"/>
            <ac:picMk id="15" creationId="{60139AC0-F8F2-093E-D0F9-AD00E755418E}"/>
          </ac:picMkLst>
        </pc:picChg>
        <pc:picChg chg="mod">
          <ac:chgData name="Sharon Lloyd" userId="c869b8c7-2009-4771-bb61-5e4a650d3454" providerId="ADAL" clId="{79C32A5B-00B2-47A2-ABC4-29BCAB9C7B19}" dt="2024-04-02T11:56:11.744" v="44" actId="1076"/>
          <ac:picMkLst>
            <pc:docMk/>
            <pc:sldMk cId="615704562" sldId="257"/>
            <ac:picMk id="17" creationId="{AF1D34BD-112D-3BED-193F-7E610DB5FC45}"/>
          </ac:picMkLst>
        </pc:picChg>
        <pc:picChg chg="mod">
          <ac:chgData name="Sharon Lloyd" userId="c869b8c7-2009-4771-bb61-5e4a650d3454" providerId="ADAL" clId="{79C32A5B-00B2-47A2-ABC4-29BCAB9C7B19}" dt="2024-04-02T11:53:19.066" v="20" actId="1076"/>
          <ac:picMkLst>
            <pc:docMk/>
            <pc:sldMk cId="615704562" sldId="257"/>
            <ac:picMk id="19" creationId="{EEA4C92D-31C6-5ED2-4D6C-0C1F4CD6BDF0}"/>
          </ac:picMkLst>
        </pc:picChg>
        <pc:picChg chg="mod">
          <ac:chgData name="Sharon Lloyd" userId="c869b8c7-2009-4771-bb61-5e4a650d3454" providerId="ADAL" clId="{79C32A5B-00B2-47A2-ABC4-29BCAB9C7B19}" dt="2024-04-02T11:55:06.682" v="36" actId="1076"/>
          <ac:picMkLst>
            <pc:docMk/>
            <pc:sldMk cId="615704562" sldId="257"/>
            <ac:picMk id="21" creationId="{D4EBB180-447C-F7EA-7151-6AAAFDC91E3F}"/>
          </ac:picMkLst>
        </pc:picChg>
        <pc:picChg chg="mod">
          <ac:chgData name="Sharon Lloyd" userId="c869b8c7-2009-4771-bb61-5e4a650d3454" providerId="ADAL" clId="{79C32A5B-00B2-47A2-ABC4-29BCAB9C7B19}" dt="2024-04-02T11:56:14.369" v="45" actId="1076"/>
          <ac:picMkLst>
            <pc:docMk/>
            <pc:sldMk cId="615704562" sldId="257"/>
            <ac:picMk id="28" creationId="{95E7D09C-0083-8B3F-23FB-F90575EABFF8}"/>
          </ac:picMkLst>
        </pc:picChg>
        <pc:picChg chg="mod">
          <ac:chgData name="Sharon Lloyd" userId="c869b8c7-2009-4771-bb61-5e4a650d3454" providerId="ADAL" clId="{79C32A5B-00B2-47A2-ABC4-29BCAB9C7B19}" dt="2024-04-02T11:52:04.986" v="10" actId="1076"/>
          <ac:picMkLst>
            <pc:docMk/>
            <pc:sldMk cId="615704562" sldId="257"/>
            <ac:picMk id="30" creationId="{EFB1ECAD-90F5-00C6-00D1-73620232DC44}"/>
          </ac:picMkLst>
        </pc:picChg>
        <pc:picChg chg="mod">
          <ac:chgData name="Sharon Lloyd" userId="c869b8c7-2009-4771-bb61-5e4a650d3454" providerId="ADAL" clId="{79C32A5B-00B2-47A2-ABC4-29BCAB9C7B19}" dt="2024-04-02T11:53:14.412" v="19" actId="1076"/>
          <ac:picMkLst>
            <pc:docMk/>
            <pc:sldMk cId="615704562" sldId="257"/>
            <ac:picMk id="32" creationId="{598E9792-0085-C97B-27E2-C52FFE9C41F6}"/>
          </ac:picMkLst>
        </pc:picChg>
        <pc:picChg chg="mod">
          <ac:chgData name="Sharon Lloyd" userId="c869b8c7-2009-4771-bb61-5e4a650d3454" providerId="ADAL" clId="{79C32A5B-00B2-47A2-ABC4-29BCAB9C7B19}" dt="2024-04-10T07:47:55.656" v="993" actId="29295"/>
          <ac:picMkLst>
            <pc:docMk/>
            <pc:sldMk cId="615704562" sldId="257"/>
            <ac:picMk id="34" creationId="{BBCCA69E-E938-E84F-DF5E-D7A4C5634695}"/>
          </ac:picMkLst>
        </pc:picChg>
        <pc:picChg chg="mod">
          <ac:chgData name="Sharon Lloyd" userId="c869b8c7-2009-4771-bb61-5e4a650d3454" providerId="ADAL" clId="{79C32A5B-00B2-47A2-ABC4-29BCAB9C7B19}" dt="2024-04-02T11:53:22.529" v="21" actId="1076"/>
          <ac:picMkLst>
            <pc:docMk/>
            <pc:sldMk cId="615704562" sldId="257"/>
            <ac:picMk id="35" creationId="{8852BE51-F240-A3FB-F22D-BD672C7D515F}"/>
          </ac:picMkLst>
        </pc:picChg>
        <pc:picChg chg="add mod">
          <ac:chgData name="Sharon Lloyd" userId="c869b8c7-2009-4771-bb61-5e4a650d3454" providerId="ADAL" clId="{79C32A5B-00B2-47A2-ABC4-29BCAB9C7B19}" dt="2024-04-02T11:59:32.026" v="410" actId="1076"/>
          <ac:picMkLst>
            <pc:docMk/>
            <pc:sldMk cId="615704562" sldId="257"/>
            <ac:picMk id="36" creationId="{3D7C6FF7-3434-C81B-CBB7-0AEBF7E27EE7}"/>
          </ac:picMkLst>
        </pc:picChg>
        <pc:picChg chg="add mod">
          <ac:chgData name="Sharon Lloyd" userId="c869b8c7-2009-4771-bb61-5e4a650d3454" providerId="ADAL" clId="{79C32A5B-00B2-47A2-ABC4-29BCAB9C7B19}" dt="2024-04-02T11:59:24.308" v="408" actId="1076"/>
          <ac:picMkLst>
            <pc:docMk/>
            <pc:sldMk cId="615704562" sldId="257"/>
            <ac:picMk id="38" creationId="{7D3C829B-7629-0442-0FE3-E43F185F899D}"/>
          </ac:picMkLst>
        </pc:picChg>
        <pc:picChg chg="add mod">
          <ac:chgData name="Sharon Lloyd" userId="c869b8c7-2009-4771-bb61-5e4a650d3454" providerId="ADAL" clId="{79C32A5B-00B2-47A2-ABC4-29BCAB9C7B19}" dt="2024-04-02T11:57:57.725" v="52" actId="1076"/>
          <ac:picMkLst>
            <pc:docMk/>
            <pc:sldMk cId="615704562" sldId="257"/>
            <ac:picMk id="39" creationId="{B32D6F11-B2E8-73AE-9D89-76CCDFB2C83D}"/>
          </ac:picMkLst>
        </pc:picChg>
        <pc:picChg chg="add mod">
          <ac:chgData name="Sharon Lloyd" userId="c869b8c7-2009-4771-bb61-5e4a650d3454" providerId="ADAL" clId="{79C32A5B-00B2-47A2-ABC4-29BCAB9C7B19}" dt="2024-04-02T11:59:09.380" v="407" actId="1076"/>
          <ac:picMkLst>
            <pc:docMk/>
            <pc:sldMk cId="615704562" sldId="257"/>
            <ac:picMk id="40" creationId="{B11A42CF-BA44-796E-DBA2-CC655311276C}"/>
          </ac:picMkLst>
        </pc:picChg>
      </pc:sldChg>
      <pc:sldChg chg="add del">
        <pc:chgData name="Sharon Lloyd" userId="c869b8c7-2009-4771-bb61-5e4a650d3454" providerId="ADAL" clId="{79C32A5B-00B2-47A2-ABC4-29BCAB9C7B19}" dt="2024-04-02T11:50:59.228" v="2" actId="47"/>
        <pc:sldMkLst>
          <pc:docMk/>
          <pc:sldMk cId="1544444672" sldId="258"/>
        </pc:sldMkLst>
      </pc:sldChg>
      <pc:sldChg chg="new del ord">
        <pc:chgData name="Sharon Lloyd" userId="c869b8c7-2009-4771-bb61-5e4a650d3454" providerId="ADAL" clId="{79C32A5B-00B2-47A2-ABC4-29BCAB9C7B19}" dt="2024-04-10T14:06:45.205" v="2178" actId="47"/>
        <pc:sldMkLst>
          <pc:docMk/>
          <pc:sldMk cId="4158550792" sldId="258"/>
        </pc:sldMkLst>
      </pc:sldChg>
      <pc:sldChg chg="addSp delSp modSp add mod ord delAnim">
        <pc:chgData name="Sharon Lloyd" userId="c869b8c7-2009-4771-bb61-5e4a650d3454" providerId="ADAL" clId="{79C32A5B-00B2-47A2-ABC4-29BCAB9C7B19}" dt="2024-04-10T14:13:16.070" v="2975" actId="255"/>
        <pc:sldMkLst>
          <pc:docMk/>
          <pc:sldMk cId="1950712965" sldId="259"/>
        </pc:sldMkLst>
        <pc:spChg chg="del">
          <ac:chgData name="Sharon Lloyd" userId="c869b8c7-2009-4771-bb61-5e4a650d3454" providerId="ADAL" clId="{79C32A5B-00B2-47A2-ABC4-29BCAB9C7B19}" dt="2024-04-10T14:06:52.110" v="2185" actId="478"/>
          <ac:spMkLst>
            <pc:docMk/>
            <pc:sldMk cId="1950712965" sldId="259"/>
            <ac:spMk id="2" creationId="{D236885C-9025-AF95-D1F2-5994EEB942B4}"/>
          </ac:spMkLst>
        </pc:spChg>
        <pc:spChg chg="add mod">
          <ac:chgData name="Sharon Lloyd" userId="c869b8c7-2009-4771-bb61-5e4a650d3454" providerId="ADAL" clId="{79C32A5B-00B2-47A2-ABC4-29BCAB9C7B19}" dt="2024-04-10T14:13:16.070" v="2975" actId="255"/>
          <ac:spMkLst>
            <pc:docMk/>
            <pc:sldMk cId="1950712965" sldId="259"/>
            <ac:spMk id="3" creationId="{538CE0ED-9B44-F48B-F176-43944992CCA6}"/>
          </ac:spMkLst>
        </pc:spChg>
        <pc:spChg chg="del">
          <ac:chgData name="Sharon Lloyd" userId="c869b8c7-2009-4771-bb61-5e4a650d3454" providerId="ADAL" clId="{79C32A5B-00B2-47A2-ABC4-29BCAB9C7B19}" dt="2024-04-10T14:06:56.654" v="2190" actId="478"/>
          <ac:spMkLst>
            <pc:docMk/>
            <pc:sldMk cId="1950712965" sldId="259"/>
            <ac:spMk id="9" creationId="{078C9F71-4A8D-37F5-4295-0FF081D8C866}"/>
          </ac:spMkLst>
        </pc:spChg>
        <pc:spChg chg="del">
          <ac:chgData name="Sharon Lloyd" userId="c869b8c7-2009-4771-bb61-5e4a650d3454" providerId="ADAL" clId="{79C32A5B-00B2-47A2-ABC4-29BCAB9C7B19}" dt="2024-04-10T14:06:57.473" v="2191" actId="478"/>
          <ac:spMkLst>
            <pc:docMk/>
            <pc:sldMk cId="1950712965" sldId="259"/>
            <ac:spMk id="12" creationId="{19C18A53-78F3-C300-C6D3-7025B45694F9}"/>
          </ac:spMkLst>
        </pc:spChg>
        <pc:spChg chg="del">
          <ac:chgData name="Sharon Lloyd" userId="c869b8c7-2009-4771-bb61-5e4a650d3454" providerId="ADAL" clId="{79C32A5B-00B2-47A2-ABC4-29BCAB9C7B19}" dt="2024-04-10T14:07:03.811" v="2198" actId="478"/>
          <ac:spMkLst>
            <pc:docMk/>
            <pc:sldMk cId="1950712965" sldId="259"/>
            <ac:spMk id="14" creationId="{15C3C62F-409C-F7E2-971E-58D571E64FB4}"/>
          </ac:spMkLst>
        </pc:spChg>
        <pc:spChg chg="del">
          <ac:chgData name="Sharon Lloyd" userId="c869b8c7-2009-4771-bb61-5e4a650d3454" providerId="ADAL" clId="{79C32A5B-00B2-47A2-ABC4-29BCAB9C7B19}" dt="2024-04-10T14:07:17.956" v="2207" actId="478"/>
          <ac:spMkLst>
            <pc:docMk/>
            <pc:sldMk cId="1950712965" sldId="259"/>
            <ac:spMk id="16" creationId="{4CA37217-A70E-3D66-7783-77F960C3AB2B}"/>
          </ac:spMkLst>
        </pc:spChg>
        <pc:spChg chg="del mod">
          <ac:chgData name="Sharon Lloyd" userId="c869b8c7-2009-4771-bb61-5e4a650d3454" providerId="ADAL" clId="{79C32A5B-00B2-47A2-ABC4-29BCAB9C7B19}" dt="2024-04-10T14:07:22.232" v="2211" actId="478"/>
          <ac:spMkLst>
            <pc:docMk/>
            <pc:sldMk cId="1950712965" sldId="259"/>
            <ac:spMk id="18" creationId="{149E3A8D-0212-DA18-1CA1-BDD30197CF18}"/>
          </ac:spMkLst>
        </pc:spChg>
        <pc:spChg chg="del mod">
          <ac:chgData name="Sharon Lloyd" userId="c869b8c7-2009-4771-bb61-5e4a650d3454" providerId="ADAL" clId="{79C32A5B-00B2-47A2-ABC4-29BCAB9C7B19}" dt="2024-04-10T14:07:01.784" v="2196" actId="478"/>
          <ac:spMkLst>
            <pc:docMk/>
            <pc:sldMk cId="1950712965" sldId="259"/>
            <ac:spMk id="20" creationId="{E3A10375-1E60-128C-27EF-25A142F32631}"/>
          </ac:spMkLst>
        </pc:spChg>
        <pc:spChg chg="del">
          <ac:chgData name="Sharon Lloyd" userId="c869b8c7-2009-4771-bb61-5e4a650d3454" providerId="ADAL" clId="{79C32A5B-00B2-47A2-ABC4-29BCAB9C7B19}" dt="2024-04-10T14:07:15.897" v="2205" actId="478"/>
          <ac:spMkLst>
            <pc:docMk/>
            <pc:sldMk cId="1950712965" sldId="259"/>
            <ac:spMk id="22" creationId="{7C4427A2-920F-AA62-961A-FD8ACB62AB3A}"/>
          </ac:spMkLst>
        </pc:spChg>
        <pc:spChg chg="del">
          <ac:chgData name="Sharon Lloyd" userId="c869b8c7-2009-4771-bb61-5e4a650d3454" providerId="ADAL" clId="{79C32A5B-00B2-47A2-ABC4-29BCAB9C7B19}" dt="2024-04-10T14:06:50.976" v="2184" actId="478"/>
          <ac:spMkLst>
            <pc:docMk/>
            <pc:sldMk cId="1950712965" sldId="259"/>
            <ac:spMk id="23" creationId="{34C5515B-E07B-ECD0-F7A6-A67C9A05D72E}"/>
          </ac:spMkLst>
        </pc:spChg>
        <pc:spChg chg="del mod">
          <ac:chgData name="Sharon Lloyd" userId="c869b8c7-2009-4771-bb61-5e4a650d3454" providerId="ADAL" clId="{79C32A5B-00B2-47A2-ABC4-29BCAB9C7B19}" dt="2024-04-10T14:07:26.127" v="2213" actId="478"/>
          <ac:spMkLst>
            <pc:docMk/>
            <pc:sldMk cId="1950712965" sldId="259"/>
            <ac:spMk id="26" creationId="{97E9A247-3FAF-3D44-EB51-368D23D8E543}"/>
          </ac:spMkLst>
        </pc:spChg>
        <pc:spChg chg="del">
          <ac:chgData name="Sharon Lloyd" userId="c869b8c7-2009-4771-bb61-5e4a650d3454" providerId="ADAL" clId="{79C32A5B-00B2-47A2-ABC4-29BCAB9C7B19}" dt="2024-04-10T14:07:23.692" v="2212" actId="478"/>
          <ac:spMkLst>
            <pc:docMk/>
            <pc:sldMk cId="1950712965" sldId="259"/>
            <ac:spMk id="27" creationId="{CBA2750F-6535-8F0F-B218-6491E2D5A925}"/>
          </ac:spMkLst>
        </pc:spChg>
        <pc:picChg chg="del">
          <ac:chgData name="Sharon Lloyd" userId="c869b8c7-2009-4771-bb61-5e4a650d3454" providerId="ADAL" clId="{79C32A5B-00B2-47A2-ABC4-29BCAB9C7B19}" dt="2024-04-10T14:06:58.672" v="2192" actId="478"/>
          <ac:picMkLst>
            <pc:docMk/>
            <pc:sldMk cId="1950712965" sldId="259"/>
            <ac:picMk id="5" creationId="{67E09152-E3A8-5D81-5293-4EA74F98DF57}"/>
          </ac:picMkLst>
        </pc:picChg>
        <pc:picChg chg="del">
          <ac:chgData name="Sharon Lloyd" userId="c869b8c7-2009-4771-bb61-5e4a650d3454" providerId="ADAL" clId="{79C32A5B-00B2-47A2-ABC4-29BCAB9C7B19}" dt="2024-04-10T14:06:53.397" v="2186" actId="478"/>
          <ac:picMkLst>
            <pc:docMk/>
            <pc:sldMk cId="1950712965" sldId="259"/>
            <ac:picMk id="6" creationId="{28F5B9EA-71AC-2794-3DF9-CBEC2260A717}"/>
          </ac:picMkLst>
        </pc:picChg>
        <pc:picChg chg="del">
          <ac:chgData name="Sharon Lloyd" userId="c869b8c7-2009-4771-bb61-5e4a650d3454" providerId="ADAL" clId="{79C32A5B-00B2-47A2-ABC4-29BCAB9C7B19}" dt="2024-04-10T14:06:49.308" v="2181" actId="478"/>
          <ac:picMkLst>
            <pc:docMk/>
            <pc:sldMk cId="1950712965" sldId="259"/>
            <ac:picMk id="8" creationId="{1B2271EF-E854-4FD6-2139-C3A24202B159}"/>
          </ac:picMkLst>
        </pc:picChg>
        <pc:picChg chg="del">
          <ac:chgData name="Sharon Lloyd" userId="c869b8c7-2009-4771-bb61-5e4a650d3454" providerId="ADAL" clId="{79C32A5B-00B2-47A2-ABC4-29BCAB9C7B19}" dt="2024-04-10T14:07:20.158" v="2209" actId="478"/>
          <ac:picMkLst>
            <pc:docMk/>
            <pc:sldMk cId="1950712965" sldId="259"/>
            <ac:picMk id="10" creationId="{BB3752C7-942A-E8B8-EF1B-A3F88F2494E1}"/>
          </ac:picMkLst>
        </pc:picChg>
        <pc:picChg chg="del">
          <ac:chgData name="Sharon Lloyd" userId="c869b8c7-2009-4771-bb61-5e4a650d3454" providerId="ADAL" clId="{79C32A5B-00B2-47A2-ABC4-29BCAB9C7B19}" dt="2024-04-10T14:07:19.464" v="2208" actId="478"/>
          <ac:picMkLst>
            <pc:docMk/>
            <pc:sldMk cId="1950712965" sldId="259"/>
            <ac:picMk id="11" creationId="{AE9A97FC-BE18-DF6D-DA5E-C1831771D287}"/>
          </ac:picMkLst>
        </pc:picChg>
        <pc:picChg chg="del">
          <ac:chgData name="Sharon Lloyd" userId="c869b8c7-2009-4771-bb61-5e4a650d3454" providerId="ADAL" clId="{79C32A5B-00B2-47A2-ABC4-29BCAB9C7B19}" dt="2024-04-10T14:06:55.802" v="2189" actId="478"/>
          <ac:picMkLst>
            <pc:docMk/>
            <pc:sldMk cId="1950712965" sldId="259"/>
            <ac:picMk id="13" creationId="{652E73F5-F8A8-8518-0D23-EB4801B70529}"/>
          </ac:picMkLst>
        </pc:picChg>
        <pc:picChg chg="del">
          <ac:chgData name="Sharon Lloyd" userId="c869b8c7-2009-4771-bb61-5e4a650d3454" providerId="ADAL" clId="{79C32A5B-00B2-47A2-ABC4-29BCAB9C7B19}" dt="2024-04-10T14:06:59.174" v="2193" actId="478"/>
          <ac:picMkLst>
            <pc:docMk/>
            <pc:sldMk cId="1950712965" sldId="259"/>
            <ac:picMk id="15" creationId="{A1151C96-27EE-1487-D03C-1EEF869900EE}"/>
          </ac:picMkLst>
        </pc:picChg>
        <pc:picChg chg="del">
          <ac:chgData name="Sharon Lloyd" userId="c869b8c7-2009-4771-bb61-5e4a650d3454" providerId="ADAL" clId="{79C32A5B-00B2-47A2-ABC4-29BCAB9C7B19}" dt="2024-04-10T14:06:59.960" v="2194" actId="478"/>
          <ac:picMkLst>
            <pc:docMk/>
            <pc:sldMk cId="1950712965" sldId="259"/>
            <ac:picMk id="17" creationId="{9E06D6D5-FA4E-936C-4842-69D3B6ED063A}"/>
          </ac:picMkLst>
        </pc:picChg>
        <pc:picChg chg="del">
          <ac:chgData name="Sharon Lloyd" userId="c869b8c7-2009-4771-bb61-5e4a650d3454" providerId="ADAL" clId="{79C32A5B-00B2-47A2-ABC4-29BCAB9C7B19}" dt="2024-04-10T14:07:02.743" v="2197" actId="478"/>
          <ac:picMkLst>
            <pc:docMk/>
            <pc:sldMk cId="1950712965" sldId="259"/>
            <ac:picMk id="19" creationId="{A53B7648-A74B-6AAC-B883-0EAE76561E61}"/>
          </ac:picMkLst>
        </pc:picChg>
        <pc:picChg chg="del">
          <ac:chgData name="Sharon Lloyd" userId="c869b8c7-2009-4771-bb61-5e4a650d3454" providerId="ADAL" clId="{79C32A5B-00B2-47A2-ABC4-29BCAB9C7B19}" dt="2024-04-10T14:06:55.125" v="2188" actId="478"/>
          <ac:picMkLst>
            <pc:docMk/>
            <pc:sldMk cId="1950712965" sldId="259"/>
            <ac:picMk id="21" creationId="{A60F01D9-454A-F944-FA9D-7A7B3CD67A8F}"/>
          </ac:picMkLst>
        </pc:picChg>
        <pc:picChg chg="del">
          <ac:chgData name="Sharon Lloyd" userId="c869b8c7-2009-4771-bb61-5e4a650d3454" providerId="ADAL" clId="{79C32A5B-00B2-47A2-ABC4-29BCAB9C7B19}" dt="2024-04-10T14:07:04.690" v="2199" actId="478"/>
          <ac:picMkLst>
            <pc:docMk/>
            <pc:sldMk cId="1950712965" sldId="259"/>
            <ac:picMk id="28" creationId="{5614F8DA-DDE1-D4D0-AAB7-A8B95544D7FC}"/>
          </ac:picMkLst>
        </pc:picChg>
        <pc:picChg chg="del">
          <ac:chgData name="Sharon Lloyd" userId="c869b8c7-2009-4771-bb61-5e4a650d3454" providerId="ADAL" clId="{79C32A5B-00B2-47A2-ABC4-29BCAB9C7B19}" dt="2024-04-10T14:06:54.434" v="2187" actId="478"/>
          <ac:picMkLst>
            <pc:docMk/>
            <pc:sldMk cId="1950712965" sldId="259"/>
            <ac:picMk id="30" creationId="{C375A67C-C4DA-E8C9-2CFC-B8855C33BD85}"/>
          </ac:picMkLst>
        </pc:picChg>
        <pc:picChg chg="del">
          <ac:chgData name="Sharon Lloyd" userId="c869b8c7-2009-4771-bb61-5e4a650d3454" providerId="ADAL" clId="{79C32A5B-00B2-47A2-ABC4-29BCAB9C7B19}" dt="2024-04-10T14:07:17.154" v="2206" actId="478"/>
          <ac:picMkLst>
            <pc:docMk/>
            <pc:sldMk cId="1950712965" sldId="259"/>
            <ac:picMk id="32" creationId="{CFB1F5B4-1C0E-B5EF-C6AE-217D09A245B9}"/>
          </ac:picMkLst>
        </pc:picChg>
        <pc:picChg chg="del mod">
          <ac:chgData name="Sharon Lloyd" userId="c869b8c7-2009-4771-bb61-5e4a650d3454" providerId="ADAL" clId="{79C32A5B-00B2-47A2-ABC4-29BCAB9C7B19}" dt="2024-04-10T14:06:49.845" v="2183" actId="478"/>
          <ac:picMkLst>
            <pc:docMk/>
            <pc:sldMk cId="1950712965" sldId="259"/>
            <ac:picMk id="34" creationId="{BE8ACEAA-0B1F-F8D3-15D1-67A5B4202680}"/>
          </ac:picMkLst>
        </pc:picChg>
        <pc:picChg chg="del">
          <ac:chgData name="Sharon Lloyd" userId="c869b8c7-2009-4771-bb61-5e4a650d3454" providerId="ADAL" clId="{79C32A5B-00B2-47A2-ABC4-29BCAB9C7B19}" dt="2024-04-10T14:07:08.414" v="2202" actId="478"/>
          <ac:picMkLst>
            <pc:docMk/>
            <pc:sldMk cId="1950712965" sldId="259"/>
            <ac:picMk id="35" creationId="{574AC4AC-4810-7354-ECE7-8071B5253BFC}"/>
          </ac:picMkLst>
        </pc:picChg>
      </pc:sldChg>
    </pc:docChg>
  </pc:docChgLst>
  <pc:docChgLst>
    <pc:chgData name="Sam Richards" userId="fac3872a-1981-492b-9e3a-149ea8c90b60" providerId="ADAL" clId="{908626E4-E0DF-4270-BFB0-E66DD21C400E}"/>
    <pc:docChg chg="modSld">
      <pc:chgData name="Sam Richards" userId="fac3872a-1981-492b-9e3a-149ea8c90b60" providerId="ADAL" clId="{908626E4-E0DF-4270-BFB0-E66DD21C400E}" dt="2024-06-25T13:58:37.858" v="35" actId="2085"/>
      <pc:docMkLst>
        <pc:docMk/>
      </pc:docMkLst>
      <pc:sldChg chg="modSp mod">
        <pc:chgData name="Sam Richards" userId="fac3872a-1981-492b-9e3a-149ea8c90b60" providerId="ADAL" clId="{908626E4-E0DF-4270-BFB0-E66DD21C400E}" dt="2024-06-25T13:58:37.858" v="35" actId="2085"/>
        <pc:sldMkLst>
          <pc:docMk/>
          <pc:sldMk cId="1950712965" sldId="259"/>
        </pc:sldMkLst>
        <pc:spChg chg="mod">
          <ac:chgData name="Sam Richards" userId="fac3872a-1981-492b-9e3a-149ea8c90b60" providerId="ADAL" clId="{908626E4-E0DF-4270-BFB0-E66DD21C400E}" dt="2024-06-25T13:58:37.858" v="35" actId="2085"/>
          <ac:spMkLst>
            <pc:docMk/>
            <pc:sldMk cId="1950712965" sldId="259"/>
            <ac:spMk id="3" creationId="{538CE0ED-9B44-F48B-F176-43944992CCA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F6B71E-38DB-C35B-2846-E84797F28A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2FFA34-51C0-ABFC-5AFC-D62164DE6E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D51EFA-2FEF-0E97-58E0-5C61FD185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F2205-5FDB-4D79-82B3-D89EC9A8A175}" type="datetimeFigureOut">
              <a:rPr lang="en-GB" smtClean="0"/>
              <a:t>27/09/2024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4FE717-B38E-AA61-694C-52F0D9ADC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1285B7-F9D4-254E-CB43-C0A3FD0ED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72BDB-E4F0-4792-8DEF-3052E39A69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6896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542BCA-B469-4F8A-185F-A92760AF6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A45493-523C-9474-E813-3E430D6E1B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099700-BC38-AB91-28B0-3AD2081B2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F2205-5FDB-4D79-82B3-D89EC9A8A175}" type="datetimeFigureOut">
              <a:rPr lang="en-GB" smtClean="0"/>
              <a:t>27/09/2024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174EC4-E5EE-1E39-A30F-D45D754D4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7209AE-42CD-52DA-7319-69FB1DE5A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72BDB-E4F0-4792-8DEF-3052E39A69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2790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9E59503-2675-373C-A306-9766797FB1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57B092-BD5F-5E2C-E112-CB72E18BAE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D849EC-64C3-3809-F5B0-CD56D8B91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F2205-5FDB-4D79-82B3-D89EC9A8A175}" type="datetimeFigureOut">
              <a:rPr lang="en-GB" smtClean="0"/>
              <a:t>27/09/2024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239569-1BB9-DBA5-3299-AFBD93064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278D17-51FF-B8F7-69F2-1C6929B57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72BDB-E4F0-4792-8DEF-3052E39A69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6546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C1FDC-F2A5-9292-4EBB-9446CA631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003B86-C94E-D39D-191A-7AA46554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672403-7C26-C03D-B2C3-C4199321F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F2205-5FDB-4D79-82B3-D89EC9A8A175}" type="datetimeFigureOut">
              <a:rPr lang="en-GB" smtClean="0"/>
              <a:t>27/09/2024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E32950-5EEB-4F68-6C55-29BEAA84E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BA9C00-5A04-9A8C-CEA4-BD26D7E85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72BDB-E4F0-4792-8DEF-3052E39A69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6607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54E33-8D25-DA10-52DA-30BF2DCB4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2C1106-1E98-5D28-D811-3B0A19F025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1F1C95-72DC-567E-BFE4-EEF9D2F37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F2205-5FDB-4D79-82B3-D89EC9A8A175}" type="datetimeFigureOut">
              <a:rPr lang="en-GB" smtClean="0"/>
              <a:t>27/09/2024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EB3D85-C523-3617-9893-F54E415E5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0EF429-8FF6-EAE9-542B-388557BBFC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72BDB-E4F0-4792-8DEF-3052E39A69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99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EAEB8-568B-5A84-DDA7-C86F5E999D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BE5759-B710-C50C-085D-179F090527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C6023A-254D-A3D9-87B5-FBB19E5DFB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79F50C-C72C-774F-18A9-45F6BA0DC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F2205-5FDB-4D79-82B3-D89EC9A8A175}" type="datetimeFigureOut">
              <a:rPr lang="en-GB" smtClean="0"/>
              <a:t>27/09/2024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E0F77F-A731-9A9B-6C57-F8F40992D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C5EBC7-9DFB-B609-A9FB-2B0293D05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72BDB-E4F0-4792-8DEF-3052E39A69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969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B40E90-26AA-279F-4044-9C1DC5119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B07A83-10D5-2E43-CFCF-6B0500BBE8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5A9B54-8EDD-27B5-9DB2-8FC5B2FD55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FAD9994-1BA6-B107-2456-AD5F7DE399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26F3801-7EE5-E8E7-5241-6C688EAD70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FB87A8-34F3-CD4C-35BF-A34093B0F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F2205-5FDB-4D79-82B3-D89EC9A8A175}" type="datetimeFigureOut">
              <a:rPr lang="en-GB" smtClean="0"/>
              <a:t>27/09/2024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C8E4A8-84CA-4365-6EC2-D207DCD52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56A10BF-421A-A3D9-4B38-FE377DCAE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72BDB-E4F0-4792-8DEF-3052E39A69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2419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04BF6E-4AC6-4263-CA2F-253AADC69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05E616F-CF94-C12B-DCDB-84B5172D7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F2205-5FDB-4D79-82B3-D89EC9A8A175}" type="datetimeFigureOut">
              <a:rPr lang="en-GB" smtClean="0"/>
              <a:t>27/09/2024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CE6A5C-7EBD-A315-4929-97BD7AE14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3842B3-C5D1-2A24-93A8-F4D8C04C0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72BDB-E4F0-4792-8DEF-3052E39A69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1813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FDAD63-415C-80CC-7980-5E4330B3A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F2205-5FDB-4D79-82B3-D89EC9A8A175}" type="datetimeFigureOut">
              <a:rPr lang="en-GB" smtClean="0"/>
              <a:t>27/09/2024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CD7E195-3A52-91F6-577E-36061554B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E5AB3F-3B3E-F9FF-FBEC-509D1F6D2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72BDB-E4F0-4792-8DEF-3052E39A69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3121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03CE1-E82B-A1A8-F6C2-F2AEC0915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40C97E-A86A-4F8D-7791-31E30AC708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34C50F-3CC7-12AB-0431-B7FDD236E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E72A60-05FC-30EB-30D7-42FF4F653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F2205-5FDB-4D79-82B3-D89EC9A8A175}" type="datetimeFigureOut">
              <a:rPr lang="en-GB" smtClean="0"/>
              <a:t>27/09/2024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C27D7A-D84E-657F-A9B0-FFCE62C21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93C7E1-71E1-E218-0480-D2F6A9170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72BDB-E4F0-4792-8DEF-3052E39A69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6305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D6D574-49AD-C762-BFDE-B4EDB196D2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9E3A39-FFFA-E5F8-2D10-AC979CAF39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C7BE23-F680-EC55-919F-B1E30840C0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122137-2E18-7DB6-90F7-7031B1E2D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F2205-5FDB-4D79-82B3-D89EC9A8A175}" type="datetimeFigureOut">
              <a:rPr lang="en-GB" smtClean="0"/>
              <a:t>27/09/2024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2ACB8D-9795-2ABC-A4BA-530E981DE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6B4D38-79BE-C0C6-F97A-65460A85C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72BDB-E4F0-4792-8DEF-3052E39A69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0261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C8942DE-89D9-F293-55EC-89F1961190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951B22-1611-154A-5046-F5C60B7BED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4DC30C-C914-1DF3-FC57-484A9634A2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CF2205-5FDB-4D79-82B3-D89EC9A8A175}" type="datetimeFigureOut">
              <a:rPr lang="en-GB" smtClean="0"/>
              <a:t>27/09/2024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42D3C0-1690-1003-CCE2-611172ED20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DDAD7-4C80-A16F-830F-B6110937FC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972BDB-E4F0-4792-8DEF-3052E39A69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6897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svg"/><Relationship Id="rId18" Type="http://schemas.openxmlformats.org/officeDocument/2006/relationships/image" Target="../media/image21.png"/><Relationship Id="rId26" Type="http://schemas.openxmlformats.org/officeDocument/2006/relationships/image" Target="../media/image29.png"/><Relationship Id="rId3" Type="http://schemas.openxmlformats.org/officeDocument/2006/relationships/image" Target="../media/image6.svg"/><Relationship Id="rId21" Type="http://schemas.openxmlformats.org/officeDocument/2006/relationships/image" Target="../media/image24.svg"/><Relationship Id="rId7" Type="http://schemas.openxmlformats.org/officeDocument/2006/relationships/image" Target="../media/image10.svg"/><Relationship Id="rId12" Type="http://schemas.openxmlformats.org/officeDocument/2006/relationships/image" Target="../media/image15.png"/><Relationship Id="rId17" Type="http://schemas.openxmlformats.org/officeDocument/2006/relationships/image" Target="../media/image20.svg"/><Relationship Id="rId25" Type="http://schemas.openxmlformats.org/officeDocument/2006/relationships/image" Target="../media/image28.svg"/><Relationship Id="rId2" Type="http://schemas.openxmlformats.org/officeDocument/2006/relationships/image" Target="../media/image5.png"/><Relationship Id="rId16" Type="http://schemas.openxmlformats.org/officeDocument/2006/relationships/image" Target="../media/image19.png"/><Relationship Id="rId20" Type="http://schemas.openxmlformats.org/officeDocument/2006/relationships/image" Target="../media/image23.png"/><Relationship Id="rId29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openxmlformats.org/officeDocument/2006/relationships/image" Target="../media/image14.svg"/><Relationship Id="rId24" Type="http://schemas.openxmlformats.org/officeDocument/2006/relationships/image" Target="../media/image27.png"/><Relationship Id="rId5" Type="http://schemas.openxmlformats.org/officeDocument/2006/relationships/image" Target="../media/image8.svg"/><Relationship Id="rId15" Type="http://schemas.openxmlformats.org/officeDocument/2006/relationships/image" Target="../media/image18.svg"/><Relationship Id="rId23" Type="http://schemas.openxmlformats.org/officeDocument/2006/relationships/image" Target="../media/image26.svg"/><Relationship Id="rId28" Type="http://schemas.openxmlformats.org/officeDocument/2006/relationships/image" Target="../media/image1.png"/><Relationship Id="rId10" Type="http://schemas.openxmlformats.org/officeDocument/2006/relationships/image" Target="../media/image13.png"/><Relationship Id="rId19" Type="http://schemas.openxmlformats.org/officeDocument/2006/relationships/image" Target="../media/image22.svg"/><Relationship Id="rId31" Type="http://schemas.openxmlformats.org/officeDocument/2006/relationships/image" Target="../media/image4.png"/><Relationship Id="rId4" Type="http://schemas.openxmlformats.org/officeDocument/2006/relationships/image" Target="../media/image7.png"/><Relationship Id="rId9" Type="http://schemas.openxmlformats.org/officeDocument/2006/relationships/image" Target="../media/image12.svg"/><Relationship Id="rId14" Type="http://schemas.openxmlformats.org/officeDocument/2006/relationships/image" Target="../media/image17.png"/><Relationship Id="rId22" Type="http://schemas.openxmlformats.org/officeDocument/2006/relationships/image" Target="../media/image25.png"/><Relationship Id="rId27" Type="http://schemas.openxmlformats.org/officeDocument/2006/relationships/image" Target="../media/image30.svg"/><Relationship Id="rId30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15D829-2DA0-2965-46F8-C206EFF21F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35">
            <a:extLst>
              <a:ext uri="{FF2B5EF4-FFF2-40B4-BE49-F238E27FC236}">
                <a16:creationId xmlns:a16="http://schemas.microsoft.com/office/drawing/2014/main" id="{4D6656EB-5C6B-4D37-DBBA-40F4804A61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9470" y="133028"/>
            <a:ext cx="707213" cy="972540"/>
          </a:xfrm>
          <a:prstGeom prst="rect">
            <a:avLst/>
          </a:prstGeom>
          <a:noFill/>
        </p:spPr>
      </p:pic>
      <p:sp>
        <p:nvSpPr>
          <p:cNvPr id="37" name="Rectangle 36">
            <a:extLst>
              <a:ext uri="{FF2B5EF4-FFF2-40B4-BE49-F238E27FC236}">
                <a16:creationId xmlns:a16="http://schemas.microsoft.com/office/drawing/2014/main" id="{ED5B438E-AF68-2CBD-8BAC-6F517ED2F570}"/>
              </a:ext>
            </a:extLst>
          </p:cNvPr>
          <p:cNvSpPr/>
          <p:nvPr/>
        </p:nvSpPr>
        <p:spPr>
          <a:xfrm>
            <a:off x="0" y="5926795"/>
            <a:ext cx="12192000" cy="923925"/>
          </a:xfrm>
          <a:prstGeom prst="rect">
            <a:avLst/>
          </a:prstGeom>
          <a:solidFill>
            <a:srgbClr val="9ABD3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en-GB" dirty="0"/>
              <a:t>                                                                                                                  Created by the URC Youth </a:t>
            </a:r>
          </a:p>
          <a:p>
            <a:pPr algn="just"/>
            <a:r>
              <a:rPr lang="en-GB" dirty="0"/>
              <a:t>                                                                                                              disability awareness task group</a:t>
            </a:r>
          </a:p>
          <a:p>
            <a:pPr algn="just"/>
            <a:r>
              <a:rPr lang="en-GB" dirty="0"/>
              <a:t>                                                                                                                            www.urc.org.uk</a:t>
            </a:r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EFF3814E-C3A6-3B7B-EBD0-0F0130B5CD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7874" y="5950952"/>
            <a:ext cx="1367790" cy="809625"/>
          </a:xfrm>
          <a:prstGeom prst="rect">
            <a:avLst/>
          </a:prstGeom>
        </p:spPr>
      </p:pic>
      <p:pic>
        <p:nvPicPr>
          <p:cNvPr id="39" name="Picture 38" descr="A white cross and fish on a black background&#10;&#10;Description automatically generated">
            <a:extLst>
              <a:ext uri="{FF2B5EF4-FFF2-40B4-BE49-F238E27FC236}">
                <a16:creationId xmlns:a16="http://schemas.microsoft.com/office/drawing/2014/main" id="{8C85DDFB-B756-AF3C-EA96-8367E406FC7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125" y="5955397"/>
            <a:ext cx="1158875" cy="805180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03652DB6-F4D2-CCD5-0EE7-B9B840B480D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470" y="4872041"/>
            <a:ext cx="1623060" cy="1623060"/>
          </a:xfrm>
          <a:prstGeom prst="rect">
            <a:avLst/>
          </a:prstGeom>
          <a:noFill/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38CE0ED-9B44-F48B-F176-43944992CCA6}"/>
              </a:ext>
            </a:extLst>
          </p:cNvPr>
          <p:cNvSpPr txBox="1"/>
          <p:nvPr/>
        </p:nvSpPr>
        <p:spPr>
          <a:xfrm>
            <a:off x="1051000" y="321105"/>
            <a:ext cx="10984830" cy="5078313"/>
          </a:xfrm>
          <a:prstGeom prst="rect">
            <a:avLst/>
          </a:prstGeom>
          <a:noFill/>
          <a:ln w="57150"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000" dirty="0">
                <a:latin typeface="Arial" panose="020B0604020202020204" pitchFamily="34" charset="0"/>
                <a:cs typeface="Arial" panose="020B0604020202020204" pitchFamily="34" charset="0"/>
              </a:rPr>
              <a:t>The following slide is designed to provoke conversation and discussion around disabilities, hidden and seen.</a:t>
            </a:r>
          </a:p>
          <a:p>
            <a:endParaRPr lang="en-GB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000" dirty="0">
                <a:latin typeface="Arial" panose="020B0604020202020204" pitchFamily="34" charset="0"/>
                <a:cs typeface="Arial" panose="020B0604020202020204" pitchFamily="34" charset="0"/>
              </a:rPr>
              <a:t>In slideshow mode each time enter is pressed a part of the body is shown. Use these to discuss the varied challenges for people with different disabilities.</a:t>
            </a:r>
          </a:p>
          <a:p>
            <a:endParaRPr lang="en-GB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000" dirty="0">
                <a:latin typeface="Arial" panose="020B0604020202020204" pitchFamily="34" charset="0"/>
                <a:cs typeface="Arial" panose="020B0604020202020204" pitchFamily="34" charset="0"/>
              </a:rPr>
              <a:t>Pressing enter again reveals some, but not all disabilities experienced by the population related to that area of the body. </a:t>
            </a:r>
          </a:p>
          <a:p>
            <a:endParaRPr lang="en-GB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000" dirty="0">
                <a:latin typeface="Arial" panose="020B0604020202020204" pitchFamily="34" charset="0"/>
                <a:cs typeface="Arial" panose="020B0604020202020204" pitchFamily="34" charset="0"/>
              </a:rPr>
              <a:t>Encourage those involved to highlight any disabilities they think are missing. Are these disabilities focused on the right area of the body? </a:t>
            </a:r>
            <a:r>
              <a:rPr lang="en-GB" sz="3000">
                <a:latin typeface="Arial" panose="020B0604020202020204" pitchFamily="34" charset="0"/>
                <a:cs typeface="Arial" panose="020B0604020202020204" pitchFamily="34" charset="0"/>
              </a:rPr>
              <a:t>Do they </a:t>
            </a:r>
            <a:r>
              <a:rPr lang="en-GB" sz="3000" dirty="0">
                <a:latin typeface="Arial" panose="020B0604020202020204" pitchFamily="34" charset="0"/>
                <a:cs typeface="Arial" panose="020B0604020202020204" pitchFamily="34" charset="0"/>
              </a:rPr>
              <a:t>actually affect more than one area?</a:t>
            </a:r>
          </a:p>
        </p:txBody>
      </p:sp>
    </p:spTree>
    <p:extLst>
      <p:ext uri="{BB962C8B-B14F-4D97-AF65-F5344CB8AC3E}">
        <p14:creationId xmlns:p14="http://schemas.microsoft.com/office/powerpoint/2010/main" val="1950712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 descr="Ear outline">
            <a:extLst>
              <a:ext uri="{FF2B5EF4-FFF2-40B4-BE49-F238E27FC236}">
                <a16:creationId xmlns:a16="http://schemas.microsoft.com/office/drawing/2014/main" id="{F170B3D5-79B1-95FC-A44E-BE90D891A8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449938" y="253744"/>
            <a:ext cx="365554" cy="365554"/>
          </a:xfrm>
          <a:prstGeom prst="rect">
            <a:avLst/>
          </a:prstGeom>
        </p:spPr>
      </p:pic>
      <p:pic>
        <p:nvPicPr>
          <p:cNvPr id="6" name="Graphic 5" descr="Ear outline">
            <a:extLst>
              <a:ext uri="{FF2B5EF4-FFF2-40B4-BE49-F238E27FC236}">
                <a16:creationId xmlns:a16="http://schemas.microsoft.com/office/drawing/2014/main" id="{DBE13A86-C1AD-797C-228B-5D7AD39544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H="1">
            <a:off x="5404818" y="275256"/>
            <a:ext cx="365553" cy="365553"/>
          </a:xfrm>
          <a:prstGeom prst="rect">
            <a:avLst/>
          </a:prstGeom>
        </p:spPr>
      </p:pic>
      <p:pic>
        <p:nvPicPr>
          <p:cNvPr id="8" name="Graphic 7" descr="Lungs outline">
            <a:extLst>
              <a:ext uri="{FF2B5EF4-FFF2-40B4-BE49-F238E27FC236}">
                <a16:creationId xmlns:a16="http://schemas.microsoft.com/office/drawing/2014/main" id="{3D123CD2-C095-7ED1-23D6-22D2A08D4A8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648099" y="1581222"/>
            <a:ext cx="914400" cy="914400"/>
          </a:xfrm>
          <a:prstGeom prst="rect">
            <a:avLst/>
          </a:prstGeom>
        </p:spPr>
      </p:pic>
      <p:pic>
        <p:nvPicPr>
          <p:cNvPr id="10" name="Graphic 9" descr="Foot outline">
            <a:extLst>
              <a:ext uri="{FF2B5EF4-FFF2-40B4-BE49-F238E27FC236}">
                <a16:creationId xmlns:a16="http://schemas.microsoft.com/office/drawing/2014/main" id="{1F8AEAFA-CB53-BE62-AAEB-A47E36DAD2F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096000" y="5056142"/>
            <a:ext cx="914400" cy="914400"/>
          </a:xfrm>
          <a:prstGeom prst="rect">
            <a:avLst/>
          </a:prstGeom>
        </p:spPr>
      </p:pic>
      <p:pic>
        <p:nvPicPr>
          <p:cNvPr id="11" name="Graphic 10" descr="Foot outline">
            <a:extLst>
              <a:ext uri="{FF2B5EF4-FFF2-40B4-BE49-F238E27FC236}">
                <a16:creationId xmlns:a16="http://schemas.microsoft.com/office/drawing/2014/main" id="{29979513-4287-D09E-4C98-50A6F257ECD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5113300" y="5056142"/>
            <a:ext cx="914400" cy="914400"/>
          </a:xfrm>
          <a:prstGeom prst="rect">
            <a:avLst/>
          </a:prstGeom>
        </p:spPr>
      </p:pic>
      <p:pic>
        <p:nvPicPr>
          <p:cNvPr id="13" name="Graphic 12" descr="Nose with solid fill">
            <a:extLst>
              <a:ext uri="{FF2B5EF4-FFF2-40B4-BE49-F238E27FC236}">
                <a16:creationId xmlns:a16="http://schemas.microsoft.com/office/drawing/2014/main" id="{6D1F72EC-0A04-5AD3-ECB4-0058C963E72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996293" y="584076"/>
            <a:ext cx="235709" cy="235709"/>
          </a:xfrm>
          <a:prstGeom prst="rect">
            <a:avLst/>
          </a:prstGeom>
        </p:spPr>
      </p:pic>
      <p:pic>
        <p:nvPicPr>
          <p:cNvPr id="15" name="Graphic 14" descr="Lips outline">
            <a:extLst>
              <a:ext uri="{FF2B5EF4-FFF2-40B4-BE49-F238E27FC236}">
                <a16:creationId xmlns:a16="http://schemas.microsoft.com/office/drawing/2014/main" id="{60139AC0-F8F2-093E-D0F9-AD00E755418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976710" y="750847"/>
            <a:ext cx="274873" cy="274873"/>
          </a:xfrm>
          <a:prstGeom prst="rect">
            <a:avLst/>
          </a:prstGeom>
        </p:spPr>
      </p:pic>
      <p:pic>
        <p:nvPicPr>
          <p:cNvPr id="17" name="Graphic 16" descr="Heart organ outline">
            <a:extLst>
              <a:ext uri="{FF2B5EF4-FFF2-40B4-BE49-F238E27FC236}">
                <a16:creationId xmlns:a16="http://schemas.microsoft.com/office/drawing/2014/main" id="{AF1D34BD-112D-3BED-193F-7E610DB5FC45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6238424" y="1395349"/>
            <a:ext cx="423028" cy="423028"/>
          </a:xfrm>
          <a:prstGeom prst="rect">
            <a:avLst/>
          </a:prstGeom>
        </p:spPr>
      </p:pic>
      <p:pic>
        <p:nvPicPr>
          <p:cNvPr id="19" name="Graphic 18" descr="Protecting hand outline">
            <a:extLst>
              <a:ext uri="{FF2B5EF4-FFF2-40B4-BE49-F238E27FC236}">
                <a16:creationId xmlns:a16="http://schemas.microsoft.com/office/drawing/2014/main" id="{EEA4C92D-31C6-5ED2-4D6C-0C1F4CD6BDF0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 rot="10553404">
            <a:off x="7841787" y="1564054"/>
            <a:ext cx="871502" cy="871502"/>
          </a:xfrm>
          <a:prstGeom prst="rect">
            <a:avLst/>
          </a:prstGeom>
        </p:spPr>
      </p:pic>
      <p:pic>
        <p:nvPicPr>
          <p:cNvPr id="21" name="Graphic 20" descr="Eyes outline">
            <a:extLst>
              <a:ext uri="{FF2B5EF4-FFF2-40B4-BE49-F238E27FC236}">
                <a16:creationId xmlns:a16="http://schemas.microsoft.com/office/drawing/2014/main" id="{D4EBB180-447C-F7EA-7151-6AAAFDC91E3F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5893883" y="345749"/>
            <a:ext cx="471396" cy="471396"/>
          </a:xfrm>
          <a:prstGeom prst="rect">
            <a:avLst/>
          </a:prstGeom>
        </p:spPr>
      </p:pic>
      <p:pic>
        <p:nvPicPr>
          <p:cNvPr id="28" name="Graphic 27" descr="Stomach outline">
            <a:extLst>
              <a:ext uri="{FF2B5EF4-FFF2-40B4-BE49-F238E27FC236}">
                <a16:creationId xmlns:a16="http://schemas.microsoft.com/office/drawing/2014/main" id="{95E7D09C-0083-8B3F-23FB-F90575EABFF8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 rot="17070809" flipH="1">
            <a:off x="5881723" y="2951403"/>
            <a:ext cx="385328" cy="478712"/>
          </a:xfrm>
          <a:prstGeom prst="rect">
            <a:avLst/>
          </a:prstGeom>
        </p:spPr>
      </p:pic>
      <p:pic>
        <p:nvPicPr>
          <p:cNvPr id="30" name="Graphic 29" descr="Brain outline">
            <a:extLst>
              <a:ext uri="{FF2B5EF4-FFF2-40B4-BE49-F238E27FC236}">
                <a16:creationId xmlns:a16="http://schemas.microsoft.com/office/drawing/2014/main" id="{EFB1ECAD-90F5-00C6-00D1-73620232DC44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5779348" y="67859"/>
            <a:ext cx="590080" cy="590080"/>
          </a:xfrm>
          <a:prstGeom prst="rect">
            <a:avLst/>
          </a:prstGeom>
        </p:spPr>
      </p:pic>
      <p:pic>
        <p:nvPicPr>
          <p:cNvPr id="32" name="Graphic 31" descr="Bone outline">
            <a:extLst>
              <a:ext uri="{FF2B5EF4-FFF2-40B4-BE49-F238E27FC236}">
                <a16:creationId xmlns:a16="http://schemas.microsoft.com/office/drawing/2014/main" id="{598E9792-0085-C97B-27E2-C52FFE9C41F6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 rot="18871721">
            <a:off x="5355971" y="4074858"/>
            <a:ext cx="914400" cy="914400"/>
          </a:xfrm>
          <a:prstGeom prst="rect">
            <a:avLst/>
          </a:prstGeom>
        </p:spPr>
      </p:pic>
      <p:pic>
        <p:nvPicPr>
          <p:cNvPr id="34" name="Graphic 33" descr="Confused person outline">
            <a:extLst>
              <a:ext uri="{FF2B5EF4-FFF2-40B4-BE49-F238E27FC236}">
                <a16:creationId xmlns:a16="http://schemas.microsoft.com/office/drawing/2014/main" id="{BBCCA69E-E938-E84F-DF5E-D7A4C5634695}"/>
              </a:ext>
            </a:extLst>
          </p:cNvPr>
          <p:cNvPicPr>
            <a:picLocks noChangeAspect="1"/>
          </p:cNvPicPr>
          <p:nvPr/>
        </p:nvPicPr>
        <p:blipFill>
          <a:blip r:embed="rId24">
            <a:alphaModFix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3157029" y="-119397"/>
            <a:ext cx="5914234" cy="5914234"/>
          </a:xfrm>
          <a:prstGeom prst="rect">
            <a:avLst/>
          </a:prstGeom>
          <a:effectLst>
            <a:glow rad="25400">
              <a:schemeClr val="accent1">
                <a:alpha val="33000"/>
              </a:schemeClr>
            </a:glow>
            <a:reflection endPos="0" dir="5400000" sy="-100000" algn="bl" rotWithShape="0"/>
            <a:softEdge rad="25400"/>
          </a:effectLst>
        </p:spPr>
      </p:pic>
      <p:pic>
        <p:nvPicPr>
          <p:cNvPr id="35" name="Graphic 34" descr="Protecting hand outline">
            <a:extLst>
              <a:ext uri="{FF2B5EF4-FFF2-40B4-BE49-F238E27FC236}">
                <a16:creationId xmlns:a16="http://schemas.microsoft.com/office/drawing/2014/main" id="{8852BE51-F240-A3FB-F22D-BD672C7D515F}"/>
              </a:ext>
            </a:extLst>
          </p:cNvPr>
          <p:cNvPicPr>
            <a:picLocks noChangeAspect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 rot="10553404" flipH="1">
            <a:off x="3538649" y="1565805"/>
            <a:ext cx="822640" cy="871502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3D7C6FF7-3434-C81B-CBB7-0AEBF7E27EE7}"/>
              </a:ext>
            </a:extLst>
          </p:cNvPr>
          <p:cNvPicPr>
            <a:picLocks noChangeAspect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9470" y="133028"/>
            <a:ext cx="707213" cy="972540"/>
          </a:xfrm>
          <a:prstGeom prst="rect">
            <a:avLst/>
          </a:prstGeom>
          <a:noFill/>
        </p:spPr>
      </p:pic>
      <p:sp>
        <p:nvSpPr>
          <p:cNvPr id="37" name="Rectangle 36">
            <a:extLst>
              <a:ext uri="{FF2B5EF4-FFF2-40B4-BE49-F238E27FC236}">
                <a16:creationId xmlns:a16="http://schemas.microsoft.com/office/drawing/2014/main" id="{CC4A2E0F-9C0B-DD4A-4A90-1FED6CD8C3FB}"/>
              </a:ext>
            </a:extLst>
          </p:cNvPr>
          <p:cNvSpPr/>
          <p:nvPr/>
        </p:nvSpPr>
        <p:spPr>
          <a:xfrm>
            <a:off x="0" y="5926795"/>
            <a:ext cx="12192000" cy="923925"/>
          </a:xfrm>
          <a:prstGeom prst="rect">
            <a:avLst/>
          </a:prstGeom>
          <a:solidFill>
            <a:srgbClr val="9ABD3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en-GB" dirty="0"/>
              <a:t>                                                                                                                  Created by the URC Youth </a:t>
            </a:r>
          </a:p>
          <a:p>
            <a:pPr algn="just"/>
            <a:r>
              <a:rPr lang="en-GB" dirty="0"/>
              <a:t>                                                                                                              disability awareness task group</a:t>
            </a:r>
          </a:p>
          <a:p>
            <a:pPr algn="just"/>
            <a:r>
              <a:rPr lang="en-GB" dirty="0"/>
              <a:t>                                                                                                                            www.urc.org.uk</a:t>
            </a:r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7D3C829B-7629-0442-0FE3-E43F185F899D}"/>
              </a:ext>
            </a:extLst>
          </p:cNvPr>
          <p:cNvPicPr>
            <a:picLocks noChangeAspect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7874" y="5950952"/>
            <a:ext cx="1367790" cy="809625"/>
          </a:xfrm>
          <a:prstGeom prst="rect">
            <a:avLst/>
          </a:prstGeom>
        </p:spPr>
      </p:pic>
      <p:pic>
        <p:nvPicPr>
          <p:cNvPr id="39" name="Picture 38" descr="A white cross and fish on a black background&#10;&#10;Description automatically generated">
            <a:extLst>
              <a:ext uri="{FF2B5EF4-FFF2-40B4-BE49-F238E27FC236}">
                <a16:creationId xmlns:a16="http://schemas.microsoft.com/office/drawing/2014/main" id="{B32D6F11-B2E8-73AE-9D89-76CCDFB2C83D}"/>
              </a:ext>
            </a:extLst>
          </p:cNvPr>
          <p:cNvPicPr>
            <a:picLocks noChangeAspect="1"/>
          </p:cNvPicPr>
          <p:nvPr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125" y="5955397"/>
            <a:ext cx="1158875" cy="805180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B11A42CF-BA44-796E-DBA2-CC655311276C}"/>
              </a:ext>
            </a:extLst>
          </p:cNvPr>
          <p:cNvPicPr>
            <a:picLocks noChangeAspect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470" y="4872041"/>
            <a:ext cx="1623060" cy="1623060"/>
          </a:xfrm>
          <a:prstGeom prst="rect">
            <a:avLst/>
          </a:prstGeom>
          <a:noFill/>
        </p:spPr>
      </p:pic>
      <p:sp>
        <p:nvSpPr>
          <p:cNvPr id="2" name="Speech Bubble: Oval 1">
            <a:extLst>
              <a:ext uri="{FF2B5EF4-FFF2-40B4-BE49-F238E27FC236}">
                <a16:creationId xmlns:a16="http://schemas.microsoft.com/office/drawing/2014/main" id="{8A346B6E-68BB-A02B-B720-702B34F5CBB5}"/>
              </a:ext>
            </a:extLst>
          </p:cNvPr>
          <p:cNvSpPr/>
          <p:nvPr/>
        </p:nvSpPr>
        <p:spPr>
          <a:xfrm>
            <a:off x="1631228" y="42189"/>
            <a:ext cx="2338042" cy="1072264"/>
          </a:xfrm>
          <a:prstGeom prst="wedgeEllipseCallout">
            <a:avLst>
              <a:gd name="adj1" fmla="val 116772"/>
              <a:gd name="adj2" fmla="val -9157"/>
            </a:avLst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Ears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Hearing impaired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Deaf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Sensory</a:t>
            </a:r>
          </a:p>
        </p:txBody>
      </p:sp>
      <p:sp>
        <p:nvSpPr>
          <p:cNvPr id="9" name="Speech Bubble: Rectangle with Corners Rounded 8">
            <a:extLst>
              <a:ext uri="{FF2B5EF4-FFF2-40B4-BE49-F238E27FC236}">
                <a16:creationId xmlns:a16="http://schemas.microsoft.com/office/drawing/2014/main" id="{29386129-2ACB-2017-EE59-38538FE77ABB}"/>
              </a:ext>
            </a:extLst>
          </p:cNvPr>
          <p:cNvSpPr/>
          <p:nvPr/>
        </p:nvSpPr>
        <p:spPr>
          <a:xfrm>
            <a:off x="9957294" y="2300062"/>
            <a:ext cx="1857413" cy="1040663"/>
          </a:xfrm>
          <a:prstGeom prst="wedgeRoundRectCallout">
            <a:avLst>
              <a:gd name="adj1" fmla="val -254639"/>
              <a:gd name="adj2" fmla="val -183364"/>
              <a:gd name="adj3" fmla="val 16667"/>
            </a:avLst>
          </a:prstGeom>
          <a:ln w="28575">
            <a:solidFill>
              <a:srgbClr val="00206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Mouth</a:t>
            </a:r>
          </a:p>
          <a:p>
            <a:pPr marL="228600" indent="-228600" algn="ctr">
              <a:buFont typeface="+mj-lt"/>
              <a:buAutoNum type="arabicPeriod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Mute</a:t>
            </a:r>
          </a:p>
          <a:p>
            <a:pPr marL="228600" indent="-228600" algn="ctr">
              <a:buFont typeface="+mj-lt"/>
              <a:buAutoNum type="arabicPeriod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Speech impediment</a:t>
            </a:r>
          </a:p>
          <a:p>
            <a:pPr marL="228600" indent="-228600" algn="ctr">
              <a:buFont typeface="+mj-lt"/>
              <a:buAutoNum type="arabicPeriod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Cleft lip and palate</a:t>
            </a:r>
          </a:p>
        </p:txBody>
      </p:sp>
      <p:sp>
        <p:nvSpPr>
          <p:cNvPr id="12" name="Speech Bubble: Rectangle with Corners Rounded 11">
            <a:extLst>
              <a:ext uri="{FF2B5EF4-FFF2-40B4-BE49-F238E27FC236}">
                <a16:creationId xmlns:a16="http://schemas.microsoft.com/office/drawing/2014/main" id="{9D15B69D-0CC8-9A6E-7FDF-B63EF06C4AF8}"/>
              </a:ext>
            </a:extLst>
          </p:cNvPr>
          <p:cNvSpPr/>
          <p:nvPr/>
        </p:nvSpPr>
        <p:spPr>
          <a:xfrm>
            <a:off x="9055692" y="97424"/>
            <a:ext cx="2620140" cy="2136652"/>
          </a:xfrm>
          <a:prstGeom prst="wedgeRoundRectCallout">
            <a:avLst>
              <a:gd name="adj1" fmla="val -155613"/>
              <a:gd name="adj2" fmla="val -33573"/>
              <a:gd name="adj3" fmla="val 16667"/>
            </a:avLst>
          </a:prstGeom>
          <a:ln w="28575">
            <a:solidFill>
              <a:srgbClr val="FFFF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  <a:p>
            <a:pPr algn="ct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Brain</a:t>
            </a:r>
          </a:p>
          <a:p>
            <a:pPr marL="228600" indent="-228600" algn="ctr">
              <a:buFont typeface="+mj-lt"/>
              <a:buAutoNum type="arabicPeriod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Autism</a:t>
            </a:r>
          </a:p>
          <a:p>
            <a:pPr marL="228600" indent="-228600" algn="ctr">
              <a:buFont typeface="+mj-lt"/>
              <a:buAutoNum type="arabicPeriod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ADHD</a:t>
            </a:r>
          </a:p>
          <a:p>
            <a:pPr marL="228600" indent="-228600" algn="ctr">
              <a:buFont typeface="+mj-lt"/>
              <a:buAutoNum type="arabicPeriod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Dyslexia</a:t>
            </a:r>
          </a:p>
          <a:p>
            <a:pPr marL="228600" indent="-228600" algn="ctr">
              <a:buFont typeface="+mj-lt"/>
              <a:buAutoNum type="arabicPeriod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Learning disabilities</a:t>
            </a:r>
          </a:p>
          <a:p>
            <a:pPr marL="228600" indent="-228600" algn="ctr">
              <a:buFont typeface="+mj-lt"/>
              <a:buAutoNum type="arabicPeriod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Bipolar disorder</a:t>
            </a:r>
          </a:p>
          <a:p>
            <a:pPr marL="228600" indent="-228600" algn="ctr">
              <a:buFont typeface="+mj-lt"/>
              <a:buAutoNum type="arabicPeriod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O.C.D.</a:t>
            </a:r>
          </a:p>
          <a:p>
            <a:pPr marL="228600" indent="-228600" algn="ctr">
              <a:buFont typeface="+mj-lt"/>
              <a:buAutoNum type="arabicPeriod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Schizophrenia</a:t>
            </a:r>
          </a:p>
          <a:p>
            <a:pPr marL="228600" indent="-228600" algn="ctr">
              <a:buFont typeface="+mj-lt"/>
              <a:buAutoNum type="arabicPeriod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PTSD, anxiety, depression</a:t>
            </a:r>
          </a:p>
          <a:p>
            <a:pPr marL="228600" indent="-228600" algn="ctr">
              <a:buFont typeface="+mj-lt"/>
              <a:buAutoNum type="arabicPeriod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Cerebral palsy</a:t>
            </a:r>
          </a:p>
          <a:p>
            <a:pPr marL="228600" indent="-228600" algn="ctr">
              <a:buFont typeface="+mj-lt"/>
              <a:buAutoNum type="arabicPeriod"/>
            </a:pPr>
            <a:endParaRPr lang="en-GB" sz="1200" dirty="0"/>
          </a:p>
          <a:p>
            <a:pPr marL="228600" indent="-228600" algn="ctr">
              <a:buFont typeface="+mj-lt"/>
              <a:buAutoNum type="arabicPeriod"/>
            </a:pPr>
            <a:endParaRPr lang="en-GB" sz="1200" dirty="0"/>
          </a:p>
          <a:p>
            <a:pPr marL="228600" indent="-228600" algn="ctr">
              <a:buFont typeface="+mj-lt"/>
              <a:buAutoNum type="arabicPeriod"/>
            </a:pPr>
            <a:endParaRPr lang="en-GB" sz="1200" dirty="0"/>
          </a:p>
        </p:txBody>
      </p:sp>
      <p:sp>
        <p:nvSpPr>
          <p:cNvPr id="14" name="Speech Bubble: Rectangle 13">
            <a:extLst>
              <a:ext uri="{FF2B5EF4-FFF2-40B4-BE49-F238E27FC236}">
                <a16:creationId xmlns:a16="http://schemas.microsoft.com/office/drawing/2014/main" id="{EAD6E591-97B9-3EEC-59ED-FF8E2BE28849}"/>
              </a:ext>
            </a:extLst>
          </p:cNvPr>
          <p:cNvSpPr/>
          <p:nvPr/>
        </p:nvSpPr>
        <p:spPr>
          <a:xfrm>
            <a:off x="6967459" y="3479070"/>
            <a:ext cx="1833701" cy="759124"/>
          </a:xfrm>
          <a:prstGeom prst="wedgeRectCallout">
            <a:avLst>
              <a:gd name="adj1" fmla="val -74746"/>
              <a:gd name="adj2" fmla="val -198527"/>
            </a:avLst>
          </a:prstGeom>
          <a:ln w="28575">
            <a:solidFill>
              <a:srgbClr val="C0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Lungs</a:t>
            </a:r>
          </a:p>
          <a:p>
            <a:pPr marL="228600" indent="-228600" algn="ctr">
              <a:buFont typeface="+mj-lt"/>
              <a:buAutoNum type="arabicPeriod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Asthma</a:t>
            </a:r>
          </a:p>
          <a:p>
            <a:pPr marL="228600" indent="-228600" algn="ctr">
              <a:buFont typeface="+mj-lt"/>
              <a:buAutoNum type="arabicPeriod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COPD</a:t>
            </a:r>
          </a:p>
        </p:txBody>
      </p:sp>
      <p:sp>
        <p:nvSpPr>
          <p:cNvPr id="16" name="Speech Bubble: Rectangle 15">
            <a:extLst>
              <a:ext uri="{FF2B5EF4-FFF2-40B4-BE49-F238E27FC236}">
                <a16:creationId xmlns:a16="http://schemas.microsoft.com/office/drawing/2014/main" id="{069B1E09-9AED-9CEB-17E7-26BF85BE2D21}"/>
              </a:ext>
            </a:extLst>
          </p:cNvPr>
          <p:cNvSpPr/>
          <p:nvPr/>
        </p:nvSpPr>
        <p:spPr>
          <a:xfrm>
            <a:off x="2088542" y="4866009"/>
            <a:ext cx="2261858" cy="994800"/>
          </a:xfrm>
          <a:prstGeom prst="wedgeRectCallout">
            <a:avLst>
              <a:gd name="adj1" fmla="val 114036"/>
              <a:gd name="adj2" fmla="val -86267"/>
            </a:avLst>
          </a:prstGeom>
          <a:ln w="28575">
            <a:solidFill>
              <a:srgbClr val="0070C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  <a:p>
            <a:pPr algn="ct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Bones and muscles</a:t>
            </a:r>
          </a:p>
          <a:p>
            <a:pPr marL="228600" indent="-228600" algn="ctr">
              <a:buFont typeface="+mj-lt"/>
              <a:buAutoNum type="arabicPeriod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Osteoporosis</a:t>
            </a:r>
          </a:p>
          <a:p>
            <a:pPr marL="228600" indent="-228600" algn="ctr">
              <a:buFont typeface="+mj-lt"/>
              <a:buAutoNum type="arabicPeriod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Replacement bones, joints</a:t>
            </a:r>
          </a:p>
          <a:p>
            <a:pPr marL="228600" indent="-228600" algn="ctr">
              <a:buFont typeface="+mj-lt"/>
              <a:buAutoNum type="arabicPeriod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Arthritis </a:t>
            </a:r>
          </a:p>
          <a:p>
            <a:pPr marL="228600" indent="-228600" algn="ctr">
              <a:buFont typeface="+mj-lt"/>
              <a:buAutoNum type="arabicPeriod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Brittle bone</a:t>
            </a:r>
          </a:p>
          <a:p>
            <a:pPr algn="ctr"/>
            <a:endParaRPr lang="en-GB" dirty="0"/>
          </a:p>
        </p:txBody>
      </p:sp>
      <p:sp>
        <p:nvSpPr>
          <p:cNvPr id="18" name="Speech Bubble: Rectangle with Corners Rounded 17">
            <a:extLst>
              <a:ext uri="{FF2B5EF4-FFF2-40B4-BE49-F238E27FC236}">
                <a16:creationId xmlns:a16="http://schemas.microsoft.com/office/drawing/2014/main" id="{8A9C2E6B-4C37-3A40-3CC2-515AC365AD8F}"/>
              </a:ext>
            </a:extLst>
          </p:cNvPr>
          <p:cNvSpPr/>
          <p:nvPr/>
        </p:nvSpPr>
        <p:spPr>
          <a:xfrm>
            <a:off x="7529491" y="4771048"/>
            <a:ext cx="1981347" cy="860647"/>
          </a:xfrm>
          <a:prstGeom prst="wedgeRoundRectCallout">
            <a:avLst>
              <a:gd name="adj1" fmla="val -84834"/>
              <a:gd name="adj2" fmla="val 54482"/>
              <a:gd name="adj3" fmla="val 16667"/>
            </a:avLst>
          </a:prstGeom>
          <a:ln w="28575">
            <a:solidFill>
              <a:srgbClr val="00B05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Feet/ legs</a:t>
            </a:r>
          </a:p>
          <a:p>
            <a:pPr marL="228600" indent="-228600" algn="ctr">
              <a:buFont typeface="+mj-lt"/>
              <a:buAutoNum type="arabicPeriod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Missing limbs</a:t>
            </a:r>
          </a:p>
          <a:p>
            <a:pPr marL="228600" indent="-228600" algn="ctr">
              <a:buFont typeface="+mj-lt"/>
              <a:buAutoNum type="arabicPeriod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paralysis</a:t>
            </a:r>
          </a:p>
        </p:txBody>
      </p:sp>
      <p:sp>
        <p:nvSpPr>
          <p:cNvPr id="20" name="Speech Bubble: Rectangle with Corners Rounded 19">
            <a:extLst>
              <a:ext uri="{FF2B5EF4-FFF2-40B4-BE49-F238E27FC236}">
                <a16:creationId xmlns:a16="http://schemas.microsoft.com/office/drawing/2014/main" id="{7637FE32-19F4-4D5E-2E37-3200685F55BA}"/>
              </a:ext>
            </a:extLst>
          </p:cNvPr>
          <p:cNvSpPr/>
          <p:nvPr/>
        </p:nvSpPr>
        <p:spPr>
          <a:xfrm>
            <a:off x="9727704" y="3441669"/>
            <a:ext cx="1742536" cy="1116268"/>
          </a:xfrm>
          <a:prstGeom prst="wedgeRoundRectCallout">
            <a:avLst>
              <a:gd name="adj1" fmla="val -230239"/>
              <a:gd name="adj2" fmla="val -204885"/>
              <a:gd name="adj3" fmla="val 16667"/>
            </a:avLst>
          </a:prstGeom>
          <a:ln w="28575"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Heart</a:t>
            </a:r>
          </a:p>
          <a:p>
            <a:pPr marL="228600" indent="-228600" algn="ctr">
              <a:buFont typeface="+mj-lt"/>
              <a:buAutoNum type="arabicPeriod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Transplant</a:t>
            </a:r>
          </a:p>
          <a:p>
            <a:pPr marL="228600" indent="-228600" algn="ctr">
              <a:buFont typeface="+mj-lt"/>
              <a:buAutoNum type="arabicPeriod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Pacemaker</a:t>
            </a:r>
          </a:p>
          <a:p>
            <a:pPr marL="228600" indent="-228600" algn="ctr">
              <a:buFont typeface="+mj-lt"/>
              <a:buAutoNum type="arabicPeriod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Heart disease</a:t>
            </a:r>
          </a:p>
        </p:txBody>
      </p:sp>
      <p:sp>
        <p:nvSpPr>
          <p:cNvPr id="22" name="Speech Bubble: Oval 21">
            <a:extLst>
              <a:ext uri="{FF2B5EF4-FFF2-40B4-BE49-F238E27FC236}">
                <a16:creationId xmlns:a16="http://schemas.microsoft.com/office/drawing/2014/main" id="{D6A112D4-7FC8-B2C6-B15B-3996D8E3C616}"/>
              </a:ext>
            </a:extLst>
          </p:cNvPr>
          <p:cNvSpPr/>
          <p:nvPr/>
        </p:nvSpPr>
        <p:spPr>
          <a:xfrm>
            <a:off x="105043" y="2495622"/>
            <a:ext cx="2111393" cy="1013404"/>
          </a:xfrm>
          <a:prstGeom prst="wedgeEllipseCallout">
            <a:avLst>
              <a:gd name="adj1" fmla="val 133604"/>
              <a:gd name="adj2" fmla="val -80506"/>
            </a:avLst>
          </a:prstGeom>
          <a:ln w="28575">
            <a:solidFill>
              <a:srgbClr val="92D05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Hands/ arms</a:t>
            </a:r>
          </a:p>
          <a:p>
            <a:pPr marL="228600" indent="-228600" algn="ctr">
              <a:buFont typeface="+mj-lt"/>
              <a:buAutoNum type="arabicPeriod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Missing limbs</a:t>
            </a:r>
          </a:p>
          <a:p>
            <a:pPr marL="228600" indent="-228600" algn="ctr">
              <a:buFont typeface="+mj-lt"/>
              <a:buAutoNum type="arabicPeriod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Paralysis</a:t>
            </a:r>
          </a:p>
        </p:txBody>
      </p:sp>
      <p:sp>
        <p:nvSpPr>
          <p:cNvPr id="23" name="Speech Bubble: Rectangle 22">
            <a:extLst>
              <a:ext uri="{FF2B5EF4-FFF2-40B4-BE49-F238E27FC236}">
                <a16:creationId xmlns:a16="http://schemas.microsoft.com/office/drawing/2014/main" id="{C4668977-8643-B512-AE61-7C90F88D849B}"/>
              </a:ext>
            </a:extLst>
          </p:cNvPr>
          <p:cNvSpPr/>
          <p:nvPr/>
        </p:nvSpPr>
        <p:spPr>
          <a:xfrm>
            <a:off x="891219" y="1156311"/>
            <a:ext cx="1936655" cy="1205386"/>
          </a:xfrm>
          <a:prstGeom prst="wedgeRectCallout">
            <a:avLst>
              <a:gd name="adj1" fmla="val 208304"/>
              <a:gd name="adj2" fmla="val -95950"/>
            </a:avLst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Eyes</a:t>
            </a:r>
          </a:p>
          <a:p>
            <a:pPr marL="228600" indent="-228600" algn="ctr">
              <a:buFont typeface="+mj-lt"/>
              <a:buAutoNum type="arabicPeriod"/>
            </a:pPr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Blind</a:t>
            </a:r>
          </a:p>
          <a:p>
            <a:pPr marL="228600" indent="-228600" algn="ctr">
              <a:buFont typeface="+mj-lt"/>
              <a:buAutoNum type="arabicPeriod"/>
            </a:pPr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Sight impaired</a:t>
            </a:r>
          </a:p>
          <a:p>
            <a:pPr marL="228600" indent="-228600" algn="ctr">
              <a:buFont typeface="+mj-lt"/>
              <a:buAutoNum type="arabicPeriod"/>
            </a:pPr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Glasses</a:t>
            </a:r>
          </a:p>
          <a:p>
            <a:pPr marL="228600" indent="-228600" algn="ctr">
              <a:buFont typeface="+mj-lt"/>
              <a:buAutoNum type="arabicPeriod"/>
            </a:pPr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Eye disease</a:t>
            </a:r>
          </a:p>
          <a:p>
            <a:pPr marL="228600" indent="-228600" algn="ctr">
              <a:buFont typeface="+mj-lt"/>
              <a:buAutoNum type="arabicPeriod"/>
            </a:pPr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Sensory</a:t>
            </a:r>
          </a:p>
        </p:txBody>
      </p:sp>
      <p:sp>
        <p:nvSpPr>
          <p:cNvPr id="26" name="Speech Bubble: Oval 25">
            <a:extLst>
              <a:ext uri="{FF2B5EF4-FFF2-40B4-BE49-F238E27FC236}">
                <a16:creationId xmlns:a16="http://schemas.microsoft.com/office/drawing/2014/main" id="{7CFC6494-7882-C1FB-1939-0C9198D8EB3F}"/>
              </a:ext>
            </a:extLst>
          </p:cNvPr>
          <p:cNvSpPr/>
          <p:nvPr/>
        </p:nvSpPr>
        <p:spPr>
          <a:xfrm>
            <a:off x="2088542" y="2508298"/>
            <a:ext cx="3266269" cy="2315079"/>
          </a:xfrm>
          <a:prstGeom prst="wedgeEllipseCallout">
            <a:avLst>
              <a:gd name="adj1" fmla="val 62265"/>
              <a:gd name="adj2" fmla="val -15156"/>
            </a:avLst>
          </a:prstGeom>
          <a:ln w="2857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 dirty="0"/>
          </a:p>
          <a:p>
            <a:pPr algn="ctr"/>
            <a:endParaRPr lang="en-GB" sz="1600" dirty="0"/>
          </a:p>
          <a:p>
            <a:pPr algn="ctr"/>
            <a:endParaRPr lang="en-GB" sz="1600" dirty="0"/>
          </a:p>
          <a:p>
            <a:pPr algn="ct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Internal</a:t>
            </a:r>
          </a:p>
          <a:p>
            <a:pPr marL="228600" indent="-228600" algn="ctr">
              <a:buFont typeface="+mj-lt"/>
              <a:buAutoNum type="arabicPeriod"/>
            </a:pPr>
            <a:r>
              <a:rPr lang="en-GB" sz="1200" dirty="0" err="1">
                <a:latin typeface="Arial" panose="020B0604020202020204" pitchFamily="34" charset="0"/>
                <a:cs typeface="Arial" panose="020B0604020202020204" pitchFamily="34" charset="0"/>
              </a:rPr>
              <a:t>Crohns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 algn="ctr">
              <a:buFont typeface="+mj-lt"/>
              <a:buAutoNum type="arabicPeriod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Ileostomy bag</a:t>
            </a:r>
          </a:p>
          <a:p>
            <a:pPr marL="228600" indent="-228600" algn="ctr">
              <a:buFont typeface="+mj-lt"/>
              <a:buAutoNum type="arabicPeriod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Diabetes</a:t>
            </a:r>
          </a:p>
          <a:p>
            <a:pPr marL="228600" indent="-228600" algn="ctr">
              <a:buFont typeface="+mj-lt"/>
              <a:buAutoNum type="arabicPeriod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M.E./Chronic fatigue syndrome</a:t>
            </a:r>
          </a:p>
          <a:p>
            <a:pPr marL="228600" indent="-228600" algn="ctr">
              <a:buFont typeface="+mj-lt"/>
              <a:buAutoNum type="arabicPeriod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Chronic pain</a:t>
            </a:r>
          </a:p>
          <a:p>
            <a:pPr marL="228600" indent="-228600" algn="ctr">
              <a:buFont typeface="+mj-lt"/>
              <a:buAutoNum type="arabicPeriod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Fibromyalgia</a:t>
            </a:r>
          </a:p>
          <a:p>
            <a:pPr marL="228600" indent="-228600" algn="ctr">
              <a:buFont typeface="+mj-lt"/>
              <a:buAutoNum type="arabicPeriod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Incontinence</a:t>
            </a:r>
          </a:p>
          <a:p>
            <a:pPr marL="228600" indent="-228600" algn="ctr">
              <a:buFont typeface="+mj-lt"/>
              <a:buAutoNum type="arabicPeriod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Cancer</a:t>
            </a:r>
          </a:p>
          <a:p>
            <a:pPr marL="228600" indent="-228600" algn="ctr">
              <a:buFont typeface="+mj-lt"/>
              <a:buAutoNum type="arabicPeriod"/>
            </a:pPr>
            <a:endParaRPr lang="en-GB" sz="1200" dirty="0"/>
          </a:p>
          <a:p>
            <a:pPr algn="ctr"/>
            <a:endParaRPr lang="en-GB" sz="1200" dirty="0"/>
          </a:p>
          <a:p>
            <a:pPr algn="ctr"/>
            <a:endParaRPr lang="en-GB" dirty="0"/>
          </a:p>
        </p:txBody>
      </p:sp>
      <p:sp>
        <p:nvSpPr>
          <p:cNvPr id="27" name="Rectangle: Diagonal Corners Rounded 26">
            <a:extLst>
              <a:ext uri="{FF2B5EF4-FFF2-40B4-BE49-F238E27FC236}">
                <a16:creationId xmlns:a16="http://schemas.microsoft.com/office/drawing/2014/main" id="{642966D4-F2B5-7A40-84C1-2FD69D29F8B6}"/>
              </a:ext>
            </a:extLst>
          </p:cNvPr>
          <p:cNvSpPr/>
          <p:nvPr/>
        </p:nvSpPr>
        <p:spPr>
          <a:xfrm>
            <a:off x="9590354" y="4623924"/>
            <a:ext cx="2452121" cy="1170914"/>
          </a:xfrm>
          <a:prstGeom prst="round2Diag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This not an exhaustive list of disabilities but seeks to highlight and spark conversation about some of the hidden and seen disabilities affecting the population.</a:t>
            </a:r>
          </a:p>
        </p:txBody>
      </p:sp>
    </p:spTree>
    <p:extLst>
      <p:ext uri="{BB962C8B-B14F-4D97-AF65-F5344CB8AC3E}">
        <p14:creationId xmlns:p14="http://schemas.microsoft.com/office/powerpoint/2010/main" val="615704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7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27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30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30" tmFilter="0, 0; 0.125,0.2665; 0.25,0.4; 0.375,0.465; 0.5,0.5;  0.625,0.535; 0.75,0.6; 0.875,0.7335; 1,1">
                                          <p:stCondLst>
                                            <p:cond delay="83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15" tmFilter="0, 0; 0.125,0.2665; 0.25,0.4; 0.375,0.465; 0.5,0.5;  0.625,0.535; 0.75,0.6; 0.875,0.7335; 1,1">
                                          <p:stCondLst>
                                            <p:cond delay="1655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5" tmFilter="0, 0; 0.125,0.2665; 0.25,0.4; 0.375,0.465; 0.5,0.5;  0.625,0.535; 0.75,0.6; 0.875,0.7335; 1,1">
                                          <p:stCondLst>
                                            <p:cond delay="207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33">
                                          <p:stCondLst>
                                            <p:cond delay="8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207" decel="50000">
                                          <p:stCondLst>
                                            <p:cond delay="845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33">
                                          <p:stCondLst>
                                            <p:cond delay="164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207" decel="50000">
                                          <p:stCondLst>
                                            <p:cond delay="1673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33">
                                          <p:stCondLst>
                                            <p:cond delay="205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207" decel="50000">
                                          <p:stCondLst>
                                            <p:cond delay="2085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33">
                                          <p:stCondLst>
                                            <p:cond delay="226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207" decel="50000">
                                          <p:stCondLst>
                                            <p:cond delay="2293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0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4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12" grpId="0" animBg="1"/>
      <p:bldP spid="14" grpId="0" animBg="1"/>
      <p:bldP spid="16" grpId="0" animBg="1"/>
      <p:bldP spid="18" grpId="0" animBg="1"/>
      <p:bldP spid="20" grpId="0" animBg="1"/>
      <p:bldP spid="22" grpId="0" animBg="1"/>
      <p:bldP spid="23" grpId="0" animBg="1"/>
      <p:bldP spid="26" grpId="0" animBg="1"/>
      <p:bldP spid="2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4c39d4d-64ec-4058-a805-31ab6c1052fe">
      <Terms xmlns="http://schemas.microsoft.com/office/infopath/2007/PartnerControls"/>
    </lcf76f155ced4ddcb4097134ff3c332f>
    <TaxCatchAll xmlns="37b8247b-92ea-43dd-b6d5-6ded56920b0f" xsi:nil="true"/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4B357E28AA8C4BA2B526D8E8642675" ma:contentTypeVersion="17" ma:contentTypeDescription="Create a new document." ma:contentTypeScope="" ma:versionID="3b58fff315f3712818bcae61f8875936">
  <xsd:schema xmlns:xsd="http://www.w3.org/2001/XMLSchema" xmlns:xs="http://www.w3.org/2001/XMLSchema" xmlns:p="http://schemas.microsoft.com/office/2006/metadata/properties" xmlns:ns1="http://schemas.microsoft.com/sharepoint/v3" xmlns:ns2="d4c39d4d-64ec-4058-a805-31ab6c1052fe" xmlns:ns3="37b8247b-92ea-43dd-b6d5-6ded56920b0f" targetNamespace="http://schemas.microsoft.com/office/2006/metadata/properties" ma:root="true" ma:fieldsID="6f79b9e730e497e15b845a323f31b9f0" ns1:_="" ns2:_="" ns3:_="">
    <xsd:import namespace="http://schemas.microsoft.com/sharepoint/v3"/>
    <xsd:import namespace="d4c39d4d-64ec-4058-a805-31ab6c1052fe"/>
    <xsd:import namespace="37b8247b-92ea-43dd-b6d5-6ded56920b0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ObjectDetectorVersion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3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4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c39d4d-64ec-4058-a805-31ab6c1052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a3961625-829a-47c7-ab9f-0abdf34e68e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b8247b-92ea-43dd-b6d5-6ded56920b0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cf60aaa-134c-4108-8c0e-ea1f520e934d}" ma:internalName="TaxCatchAll" ma:showField="CatchAllData" ma:web="37b8247b-92ea-43dd-b6d5-6ded56920b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80CD65D-8D19-4E77-81D0-B40B5B534B3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4923D73-5614-48AE-B1E4-9B242A9A79E6}">
  <ds:schemaRefs>
    <ds:schemaRef ds:uri="http://schemas.microsoft.com/office/2006/metadata/properties"/>
    <ds:schemaRef ds:uri="http://schemas.microsoft.com/office/infopath/2007/PartnerControls"/>
    <ds:schemaRef ds:uri="d4c39d4d-64ec-4058-a805-31ab6c1052fe"/>
    <ds:schemaRef ds:uri="37b8247b-92ea-43dd-b6d5-6ded56920b0f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35F74395-A600-454D-B51E-AC25D9C01F6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d4c39d4d-64ec-4058-a805-31ab6c1052fe"/>
    <ds:schemaRef ds:uri="37b8247b-92ea-43dd-b6d5-6ded56920b0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256</Words>
  <Application>Microsoft Office PowerPoint</Application>
  <PresentationFormat>Widescreen</PresentationFormat>
  <Paragraphs>72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Sharon Lloyd</dc:creator>
  <cp:lastModifiedBy>Sharon Lloyd</cp:lastModifiedBy>
  <cp:revision>1</cp:revision>
  <dcterms:created xsi:type="dcterms:W3CDTF">2024-04-02T11:06:01Z</dcterms:created>
  <dcterms:modified xsi:type="dcterms:W3CDTF">2024-09-27T07:53:39Z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0x010100E54B357E28AA8C4BA2B526D8E8642675</vt:lpwstr>
  </property>
  <property fmtid="{D5CDD505-2E9C-101B-9397-08002B2CF9AE}" pid="3" name="MediaServiceImageTags">
    <vt:lpwstr/>
  </property>
</Properties>
</file>